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97" autoAdjust="0"/>
    <p:restoredTop sz="94333" autoAdjust="0"/>
  </p:normalViewPr>
  <p:slideViewPr>
    <p:cSldViewPr snapToGrid="0">
      <p:cViewPr varScale="1">
        <p:scale>
          <a:sx n="73" d="100"/>
          <a:sy n="73" d="100"/>
        </p:scale>
        <p:origin x="564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3C25-D7D5-4AA7-9378-717EC35B12FA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E05BB-B553-4B2F-98ED-C8B5487CD6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2565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93669" y="165020"/>
            <a:ext cx="9039497" cy="2263258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搶救</a:t>
            </a:r>
            <a:r>
              <a:rPr lang="en-US" altLang="zh-TW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3C</a:t>
            </a: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惡視力</a:t>
            </a:r>
            <a:endParaRPr lang="zh-TW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390503" y="2476917"/>
            <a:ext cx="5708468" cy="1272123"/>
          </a:xfrm>
        </p:spPr>
        <p:txBody>
          <a:bodyPr/>
          <a:lstStyle/>
          <a:p>
            <a:r>
              <a:rPr lang="zh-TW" altLang="en-US" dirty="0" smtClean="0"/>
              <a:t>護</a:t>
            </a:r>
            <a:r>
              <a:rPr lang="zh-TW" altLang="en-US" dirty="0"/>
              <a:t>眼</a:t>
            </a:r>
            <a:r>
              <a:rPr lang="zh-TW" altLang="en-US" dirty="0" smtClean="0"/>
              <a:t>有一套</a:t>
            </a:r>
            <a:endParaRPr lang="zh-TW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8971" y="2988572"/>
            <a:ext cx="2096851" cy="351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限時使用</a:t>
            </a:r>
            <a:r>
              <a:rPr lang="en-US" altLang="zh-TW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3237" y="0"/>
            <a:ext cx="2131614" cy="1312626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626" y="2530824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7902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光線要充足</a:t>
            </a:r>
            <a:endParaRPr lang="zh-TW" altLang="en-US" sz="4800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9705" y="2503402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9364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56041" y="10503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7706" y="2566671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453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2022-09-27T07:59:40Z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