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61" r:id="rId3"/>
    <p:sldId id="262" r:id="rId4"/>
    <p:sldId id="263" r:id="rId5"/>
    <p:sldId id="264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0BBC7726-9A78-42F6-9E9A-3F70275980A5}">
          <p14:sldIdLst>
            <p14:sldId id="261"/>
            <p14:sldId id="262"/>
            <p14:sldId id="263"/>
            <p14:sldId id="264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1" d="100"/>
          <a:sy n="71" d="100"/>
        </p:scale>
        <p:origin x="498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5B2D-4546-4D99-B57C-5B947E402256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8375F-9CE5-421C-82B9-836F208154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60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搶救</a:t>
            </a:r>
            <a:r>
              <a:rPr lang="en-US" altLang="zh-TW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3C</a:t>
            </a:r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134" y="3146552"/>
            <a:ext cx="1947929" cy="326731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2174" y="485968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67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5727" y="0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限時使用</a:t>
            </a:r>
            <a:r>
              <a:rPr lang="en-US" altLang="zh-TW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打電腦、看電視、滑手機等，每天使用少於</a:t>
            </a:r>
            <a:r>
              <a:rPr lang="en-US" altLang="zh-TW"/>
              <a:t>2</a:t>
            </a:r>
            <a:r>
              <a:rPr lang="zh-TW" altLang="en-US"/>
              <a:t>小時</a:t>
            </a:r>
          </a:p>
          <a:p>
            <a:pPr lvl="0"/>
            <a:r>
              <a:rPr lang="zh-TW" altLang="en-US"/>
              <a:t>使用</a:t>
            </a:r>
            <a:r>
              <a:rPr lang="en-US" altLang="zh-TW"/>
              <a:t>30</a:t>
            </a:r>
            <a:r>
              <a:rPr lang="zh-TW" altLang="en-US"/>
              <a:t>分鐘，休息</a:t>
            </a:r>
            <a:r>
              <a:rPr lang="en-US" altLang="zh-TW"/>
              <a:t>10</a:t>
            </a:r>
            <a:r>
              <a:rPr lang="zh-TW" altLang="en-US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101" y="616712"/>
            <a:ext cx="2971716" cy="507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58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024 L 8.33333E-7 0.00024 C -0.02031 0.00209 -0.04076 0.00186 -0.06107 0.00579 C -0.08294 0.01019 -0.10469 0.01805 -0.12643 0.02501 C -0.18984 0.04445 -0.18125 0.04098 -0.24427 0.07431 C -0.27669 0.09167 -0.29649 0.10232 -0.32682 0.12778 C -0.33386 0.1338 -0.34063 0.14075 -0.34714 0.14862 C -0.3513 0.15394 -0.36003 0.16968 -0.36432 0.17732 C -0.36745 0.20001 -0.36758 0.19052 -0.3375 0.18866 C -0.30456 0.18681 -0.27175 0.18103 -0.23893 0.17732 L 0.06211 0.09167 C 0.12318 0.07454 0.18502 0.06528 0.24531 0.04214 L 0.40391 -0.01897 C 0.40104 -0.07985 0.4237 -0.16712 0.39531 -0.20185 C 0.38555 -0.21388 0.21198 -0.11504 0.19818 -0.10856 C 0.16094 -0.09073 0.12292 -0.07847 0.08568 -0.06087 C 0.04297 -0.0405 0.00117 -0.01342 -0.0418 0.00579 C -0.13529 0.04769 -0.22891 0.08936 -0.32357 0.122 C -0.56901 0.20695 -0.47331 0.18542 -0.60859 0.21158 C -0.44896 0.08913 -0.65977 0.24862 -0.33112 0.02107 C -0.28138 -0.01342 -0.23359 -0.05624 -0.1832 -0.08749 C -0.01445 -0.19212 0.32578 -0.38657 0.32578 -0.38657 C 0.35182 -0.42222 0.3763 -0.46134 0.40391 -0.49305 C 0.42057 -0.51203 0.37578 -0.44282 0.35898 -0.42453 C 0.32825 -0.3912 0.29583 -0.36249 0.2625 -0.33888 C 0.07891 -0.20879 -0.10651 -0.08749 -0.29141 0.03635 C -0.36432 0.08519 -0.4375 0.13311 -0.51107 0.17917 C -0.57539 0.21945 -0.6444 0.23959 -0.70482 0.29538 L -0.92018 0.49353 C -0.85912 0.50186 -0.89193 0.49862 -0.75951 0.47246 C -0.7086 0.46251 -0.65794 0.45163 -0.60755 0.43635 C -0.46159 0.3919 -0.32839 0.33843 -0.1875 0.25348 C -0.02734 0.15695 0.28932 -0.05509 0.28932 -0.05509 C 0.32747 -0.18518 0.37083 -0.3111 0.40391 -0.44536 C 0.40638 -0.45532 0.39713 -0.46851 0.39114 -0.46828 C 0.36979 -0.46712 0.34974 -0.44953 0.32891 -0.44166 C 0.22005 -0.39976 0.11159 -0.35462 0.00221 -0.31805 C -0.07591 -0.29189 -0.15508 -0.27638 -0.23359 -0.25323 C -0.45182 -0.18865 -0.69089 -0.10972 -0.89987 0.00024 C -0.95547 0.0294 -1.0056 0.08519 -1.05846 0.12778 C -1.05313 0.1507 -1.05404 0.18265 -1.04232 0.1963 C -1.02474 0.2169 -1.0013 0.21482 -0.98021 0.21922 C -0.94141 0.22709 -0.90235 0.22802 -0.86341 0.23241 L 0.40391 0.21922 C 0.41562 0.21853 0.40716 0.16644 0.39648 0.15834 C 0.3707 0.1389 0.34075 0.15325 0.31289 0.1507 L -1.05846 0.17732 C -1.06745 0.17778 -1.05586 0.21436 -1.04766 0.22107 C -1.02669 0.23866 -1.00208 0.23704 -0.97917 0.24399 C -0.93633 0.25672 -0.89388 0.27709 -0.85052 0.2801 C -0.59128 0.29815 -0.33138 0.29792 -0.07175 0.30672 L 0.40391 0.29167 C 0.41159 0.29121 0.38919 0.28288 0.38138 0.28195 C 0.32943 0.2764 0.27721 0.27431 0.225 0.27246 L -0.0375 0.2669 C -0.25781 0.25093 -0.478 0.22362 -0.69844 0.21922 C -0.81849 0.21667 -0.93958 0.21459 -1.05846 0.24584 C -1.07448 0.25001 -1.03828 0.29538 -1.02305 0.30487 C -0.99427 0.32315 -0.96263 0.32292 -0.93203 0.32593 C -0.71992 0.3463 -0.50781 0.3588 -0.2957 0.37547 C -0.0625 0.35371 0.18047 0.43103 0.40391 0.31065 C 0.45833 0.28126 0.38229 0.06251 0.32682 0.04005 C 0.13906 -0.03518 -0.0582 0.04538 -0.25065 0.04769 L -1.05846 0.05718 C -1.05703 0.08589 -1.06211 0.11806 -1.05417 0.14306 C -1.04792 0.16251 -1.03307 0.16876 -1.02096 0.17547 C -0.98906 0.1926 -0.95612 0.20302 -0.92344 0.21343 C -0.73386 0.27454 -0.74557 0.26112 -0.5293 0.28774 C -0.21823 0.28334 0.10286 0.41343 0.40391 0.27431 C 0.47904 0.23982 0.40742 -0.003 0.39427 -0.13888 C 0.39258 -0.1574 0.3737 -0.14698 0.36328 -0.14837 C 0.32864 -0.15323 0.29388 -0.15485 0.25924 -0.15786 C 0.25325 -0.15347 0.247 -0.14953 0.24114 -0.14467 C 0.23919 -0.14305 0.23685 -0.13564 0.23568 -0.13888 C 0.23229 -0.14907 0.23281 -0.1618 0.23138 -0.17314 C 0.1612 -0.1405 0.09075 -0.11064 0.02357 -0.05902 C 0.00573 -0.04513 -0.00781 -0.01828 -0.02357 0.00209 C -0.00964 0.05788 -0.00495 0.12454 0.01823 0.16968 C 0.03698 0.20603 0.06823 0.21343 0.09427 0.23056 C 0.21276 0.30811 0.24622 0.30903 0.3793 0.35626 C 0.3875 0.37478 0.40286 0.43496 0.40391 0.41158 C 0.4112 0.25394 0.45547 0.0588 0.39857 -0.06272 C 0.27643 -0.32407 0.022 -0.30092 -0.14466 -0.31411 C -0.28945 -0.30671 -0.93021 -0.35624 -1.05846 -0.04166 C -1.12682 0.12593 -1.0336 0.37987 -0.98021 0.5639 C -0.95703 0.64376 -0.89636 0.67732 -0.84636 0.68959 C -0.69987 0.72593 -0.55065 0.70116 -0.40287 0.70672 C -0.13386 0.64723 0.18555 0.81297 0.40391 0.52778 C 0.61224 0.25603 0.3151 -0.30462 0.17252 -0.37893 C -0.2457 -0.59652 -0.42708 -0.54305 -0.87526 -0.55786 C -1.15143 -0.3081 -1.16628 -0.42731 -0.95664 0.39445 C -0.93685 0.47223 -0.87253 0.47825 -0.82813 0.51065 C -0.7655 0.55603 -0.70352 0.61482 -0.63646 0.62686 C -0.33477 0.68056 -0.03073 0.6801 0.27213 0.70672 C 0.31614 0.65788 0.3862 0.64677 0.40391 0.56019 C 0.42904 0.4382 0.39792 0.09792 0.29258 0.04769 C -0.63073 -0.39097 -0.48425 -0.35624 -1.05846 -0.37708 C -1.05625 -0.10277 -1.10013 0.18519 -1.05195 0.44584 C -1.02669 0.58288 -0.93893 0.69561 -0.85807 0.70672 C -0.43854 0.76436 -0.0168 0.66621 0.40391 0.64584 C 0.28854 0.23959 0.25599 -0.28495 0.05781 -0.57291 C -0.03906 -0.71411 -0.95078 -0.67615 -1.05846 -0.67592 C -1.04883 -0.50439 -1.075 -0.31388 -1.02956 -0.1618 C -0.98867 -0.02546 -0.70964 0.22061 -0.62357 0.25163 C -0.28359 0.37362 0.06146 0.44584 0.40391 0.54306 C 0.40065 0.30811 0.47148 -0.00925 0.31497 -0.1199 C 0.26979 -0.15185 0.21862 -0.14397 0.17031 -0.15601 L -0.64922 0.00765 C -0.7461 0.02964 -0.84583 0.03797 -0.93841 0.09353 C -0.98581 0.122 -1.01849 0.20024 -1.05846 0.25348 C -1.04844 0.31644 -1.06133 0.41274 -1.02839 0.44214 C -0.65104 0.77848 -0.40899 0.69306 0.00859 0.70672 C 0.14036 0.61922 0.275 0.54422 0.40391 0.44399 C 0.4112 0.4382 0.40859 0.40232 0.40078 0.40209 C 0.21393 0.39769 0.02721 0.42107 -0.15964 0.43056 C -0.21498 0.44584 -0.27096 0.45533 -0.32565 0.4764 C -0.35873 0.48913 -0.44427 0.48635 -0.42214 0.53149 C -0.3793 0.61899 -0.30352 0.63681 -0.23893 0.65348 C -0.07396 0.69584 0.09388 0.68913 0.26042 0.70672 C 0.3082 0.69214 0.37057 0.7257 0.40391 0.66297 C 0.42734 0.61899 0.40989 0.5044 0.37721 0.48774 C 0.27174 0.43403 0.15781 0.48403 0.04818 0.48195 L -0.9181 0.52964 C -0.92005 0.52987 -0.92435 0.53658 -0.9224 0.53728 C -0.87057 0.55741 -0.81836 0.57478 -0.76589 0.58866 C -0.70899 0.60394 -0.65208 0.62038 -0.59466 0.62501 C -0.4362 0.63751 -0.27748 0.63496 -0.11888 0.64005 C -0.05117 0.63542 0.98164 0.64329 0.04388 0.46112 C -0.05443 0.4419 -0.15391 0.47246 -0.25287 0.4764 L -1.05846 0.50487 C -0.85495 0.85464 -1.02513 0.58797 -0.30755 0.55255 C -0.09518 0.54214 0.20742 0.45533 0.40391 0.40788 C 0.39896 0.35255 0.41432 0.27501 0.38893 0.24214 C 0.36575 0.21204 0.33372 0.272 0.30534 0.2801 C 0.25937 0.29329 0.06771 0.30741 0.04284 0.3088 L -1.05846 0.35626 C -0.99037 0.36204 -0.95873 0.36621 -0.8763 0.35626 C -0.71615 0.33704 -0.55612 0.31575 -0.39636 0.28589 C -0.20925 0.2507 0.29596 0.08496 0.40391 0.05163 C 0.40364 -0.0037 0.41094 -0.06087 0.40286 -0.11411 C 0.40091 -0.12731 0.38203 -0.11805 0.38034 -0.10462 C 0.35677 0.08542 0.41445 0.34862 0.33008 0.47246 C 0.27682 0.5507 0.12838 0.6095 0.17031 0.70672 C 0.21823 0.81783 0.32604 0.66482 0.40391 0.64399 C 0.39609 0.41783 0.45677 0.147 0.38034 -0.03425 C 0.37174 -0.05439 -0.03516 0.0757 -0.06211 0.08195 L -1.05846 0.30672 C -0.92695 0.34329 -1.02748 0.32339 -0.81628 0.31436 L 0.40391 0.2669 C 0.38646 0.23589 0.40417 0.25857 0.36758 0.26482 C 0.30794 0.27524 0.24844 0.28681 0.18854 0.28774 L -1.05846 0.28959 L 0.40391 0.28195 C 0.40547 0.28195 0.40104 0.28496 0.39961 0.28403 C 0.17279 0.09769 0.80573 0.25626 -0.16602 0.24005 L -0.33112 0.23635 C -0.64037 0.17084 -0.28646 0.24862 0.40391 0.24005 C 0.41029 0.24005 0.39466 0.22501 0.38997 0.21737 C 0.38502 0.04167 0.39518 0.15232 0.1543 0.12593 C -0.02123 0.10649 -0.19714 0.10556 -0.37279 0.09538 C 0.3069 -0.10833 0.07995 0.16644 0.40391 -0.39235 C 0.40143 -1.22962 0.47057 -0.79629 -0.4168 -0.7331 C -0.50951 -0.72638 -0.60117 -0.69722 -0.6931 -0.67592 C -0.71042 -0.67175 -0.76198 -0.65393 -0.74453 -0.65671 C -0.65651 -0.67175 -0.56914 -0.6986 -0.48112 -0.71203 C -0.35664 -0.73101 -0.23177 -0.74004 -0.10716 -0.75393 C 0.06328 -0.74884 0.26367 -0.91064 0.40391 -0.73865 C 0.51549 -0.60208 0.13698 -0.6574 0.00325 -0.61874 L -0.25495 -0.54814 L -0.61068 -0.44351 C -0.82969 -0.28333 -0.72904 -0.37754 -0.19922 -0.36365 C 0.00182 -0.35833 0.20286 -0.36249 0.40391 -0.3618 C 0.17956 -0.30022 0.13763 -0.29467 -0.08568 -0.20948 C -0.0905 -0.20763 -0.09427 -0.20046 -0.09857 -0.19606 C 0.09075 -0.15509 -0.00404 -0.17222 0.40391 -0.19027 C 0.42799 -0.19143 0.35612 -0.1993 0.33216 -0.2037 C 0.17318 -0.17708 -0.28086 -0.27175 -0.14466 -0.1236 C 0.43177 0.50348 0.41471 0.17917 0.40286 -0.15601 C 0.33242 -0.02407 0.39805 -0.13009 0.16823 -0.08935 C 0.12799 -0.0824 0.08828 -0.06897 0.04818 -0.05902 C 0.04648 -0.05694 0.04075 -0.05323 0.04284 -0.05323 L 0.40391 -0.0493 C 0.40625 -0.0493 0.39961 -0.05185 0.39752 -0.05323 C 0.39505 -0.06967 0.39961 -0.10161 0.38997 -0.10277 C 0.25846 -0.11759 -0.12136 0.01228 -0.00534 -0.09884 C 0.11484 -0.21388 0.26758 -0.11041 0.40391 -0.11597 C 0.37956 -0.8456 0.41719 0.17223 0.38997 0.21158 C 0.25534 0.40579 -0.12214 0.37339 -0.12214 0.37339 C 0.07005 0.37987 0.17044 0.39075 0.40391 0.3088 C 0.41849 0.30348 0.39635 0.24121 0.38138 0.24005 C 0.02747 0.21228 -0.32708 0.22871 -0.68138 0.22292 C 0.28229 0.147 -0.06133 0.36089 0.40391 0.00765 C 0.40039 -0.11805 0.45872 -0.32175 0.39323 -0.36944 C 0.24505 -0.47661 0.07305 -0.36157 -0.08672 -0.34837 L -0.93945 -0.278 C -0.9763 -0.26967 -1.0138 -0.26874 -1.04987 -0.25323 C -1.06003 -0.24884 -1.0293 -0.24374 -1.01875 -0.24374 L -0.07396 -0.24745 L 0.26042 -0.25138 C 0.41159 -0.25439 0.45013 -0.23657 0.39961 -0.25902 C 0.39362 -0.25069 0.38802 -0.24097 0.38138 -0.23425 C 0.3793 -0.23194 0.37448 -0.22777 0.37396 -0.23217 C 0.37305 -0.23911 0.38333 -0.25185 0.3793 -0.25138 C 0.27539 -0.23518 0.172 -0.20902 0.06862 -0.18472 C 0.00768 -0.17036 -0.05287 -0.15161 -0.11354 -0.13518 C -0.10755 -0.13379 -0.10143 -0.13009 -0.09531 -0.13124 C 0.46458 -0.23425 0.41081 0.06413 0.39648 -0.55393 C 0.39232 -0.51735 0.39036 -0.4861 0.35469 -0.61296 C 0.34258 -0.65601 0.34258 -0.70694 0.33646 -0.75393 C 0.26328 -0.74374 0.04336 -0.72337 0.1168 -0.72337 C 0.33437 -0.72337 0.52708 -0.79606 0.32031 -0.72546 C 0.30703 -0.68147 0.30039 -0.6493 0.2582 -0.64351 C 0.08333 -0.61944 -0.09245 -0.62823 -0.26784 -0.6206 L -0.50248 -0.5824 C -0.57044 -0.5706 -0.64206 -0.58634 -0.70599 -0.54444 C -0.74167 -0.52106 -0.63034 -0.53055 -0.59245 -0.52337 L 0.40391 -0.52546 C 0.40638 -0.52546 0.40247 -0.53379 0.40078 -0.5368 C 0.3987 -0.5405 0.3957 -0.54189 0.39323 -0.54444 C 0.38216 -0.58124 0.37031 -0.61735 0.36002 -0.65485 C 0.21953 -1.16365 0.52773 -0.75694 -0.42109 -0.74259 C -0.4168 -0.74189 -0.4125 -0.74073 -0.4082 -0.7405 L 0.40391 -0.7368 C 0.39935 -0.7331 0.39167 -0.73402 0.38997 -0.72546 C 0.3694 -0.62198 0.35976 -0.51226 0.33854 -0.40948 C 0.33698 -0.40161 0.3293 -0.40763 0.32461 -0.4074 L -0.49505 -0.39606 C -0.4431 -0.2118 -0.26524 -0.34073 -0.15 -0.31805 L 0.40391 -0.21134 C 0.40325 -0.17453 0.4043 -0.13749 0.40182 -0.10092 C 0.40156 -0.09768 0.39831 -0.09907 0.39648 -0.09884 L 0.21641 -0.09328 L -0.77669 -0.08935 L -0.68034 -0.0912 L -0.39323 -0.10462 L 0.40391 -0.11411 C 0.38411 -0.42754 0.42148 -0.24073 0.10716 -0.14073 C -0.14531 -0.06064 -0.48503 0.02454 -0.74128 0.0669 C -0.83281 0.08195 -0.92487 0.0845 -1.01667 0.09353 C -1.0306 0.11436 -1.04818 0.1294 -1.05846 0.15626 C -1.06159 0.16459 -1.05638 0.18126 -1.05091 0.18311 C -1.0125 0.19538 -0.97318 0.19561 -0.93412 0.1963 L 0.2625 0.20394 C 0.26888 0.20649 0.28828 0.20973 0.28177 0.21158 C 0.23333 0.22501 0.18672 0.2139 0.13828 0.20765 L 0.09427 0.18311 L -0.28607 0.05348 L -0.28607 0.0345 L -0.26354 0.02292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5029" y="144225"/>
            <a:ext cx="2812651" cy="1233424"/>
          </a:xfrm>
        </p:spPr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575891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490" y="-1711233"/>
            <a:ext cx="10293749" cy="4155077"/>
          </a:xfrm>
        </p:spPr>
        <p:txBody>
          <a:bodyPr>
            <a:noAutofit/>
          </a:bodyPr>
          <a:lstStyle/>
          <a:p>
            <a:r>
              <a:rPr lang="zh-TW" altLang="en-US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88937" y="2705099"/>
            <a:ext cx="9134856" cy="4152901"/>
          </a:xfrm>
        </p:spPr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78616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5178" y="287916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搶救</a:t>
            </a:r>
            <a:r>
              <a:rPr lang="en-US" altLang="zh-TW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3C</a:t>
            </a:r>
            <a:r>
              <a:rPr lang="zh-TW" alt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惡視力</a:t>
            </a:r>
            <a:endParaRPr lang="zh-TW" altLang="en-US" sz="9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9818" y="2191296"/>
            <a:ext cx="8490856" cy="1962694"/>
          </a:xfrm>
        </p:spPr>
        <p:txBody>
          <a:bodyPr>
            <a:noAutofit/>
          </a:bodyPr>
          <a:lstStyle/>
          <a:p>
            <a:pPr lvl="3"/>
            <a:r>
              <a:rPr lang="zh-TW" altLang="en-US" sz="9600" dirty="0"/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3206174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限時使用</a:t>
            </a:r>
            <a:r>
              <a:rPr lang="en-US" altLang="zh-TW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打電腦、看電視、滑手機等，每天使用少於</a:t>
            </a:r>
            <a:r>
              <a:rPr lang="en-US" altLang="zh-TW"/>
              <a:t>2</a:t>
            </a:r>
            <a:r>
              <a:rPr lang="zh-TW" altLang="en-US"/>
              <a:t>小時</a:t>
            </a:r>
          </a:p>
          <a:p>
            <a:pPr lvl="0"/>
            <a:r>
              <a:rPr lang="zh-TW" altLang="en-US"/>
              <a:t>使用</a:t>
            </a:r>
            <a:r>
              <a:rPr lang="en-US" altLang="zh-TW"/>
              <a:t>30</a:t>
            </a:r>
            <a:r>
              <a:rPr lang="zh-TW" altLang="en-US"/>
              <a:t>分鐘，休息</a:t>
            </a:r>
            <a:r>
              <a:rPr lang="en-US" altLang="zh-TW"/>
              <a:t>10</a:t>
            </a:r>
            <a:r>
              <a:rPr lang="zh-TW" altLang="en-US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986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756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66268" y="1312334"/>
            <a:ext cx="9134856" cy="4152901"/>
          </a:xfrm>
        </p:spPr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613" y="2149874"/>
            <a:ext cx="5346912" cy="282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955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175" y="256667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130769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150</Words>
  <Application>Microsoft Office PowerPoint</Application>
  <PresentationFormat>寬螢幕</PresentationFormat>
  <Paragraphs>22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