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67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FB9B-9FB8-469E-96F9-4D32314110B6}" type="datetimeFigureOut">
              <a:rPr lang="en-US" smtClean="0"/>
              <a:t>9/27/2022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8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4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2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3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4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62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3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4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5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4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5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0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91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7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8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2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3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9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10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8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9" name="手繪多邊形 118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20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21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9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50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4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5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686115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1383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727917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8DA36-AA5A-4B3D-B23A-D7AD2F7C8F74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25F7-6DD2-41FE-9ED6-890E0BFE25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9983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93141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zh-TW" altLang="en-US" smtClean="0"/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283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4930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7267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en-US" altLang="zh-TW"/>
          </a:p>
        </p:txBody>
      </p:sp>
      <p:sp>
        <p:nvSpPr>
          <p:cNvPr id="6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7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9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3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7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8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9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0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1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2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5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0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89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10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311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8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0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1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2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22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1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0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961465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zh-TW" altLang="en-US" smtClean="0"/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456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06848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zh-TW" altLang="en-US" smtClean="0"/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4871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  <p:sp>
        <p:nvSpPr>
          <p:cNvPr id="7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0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9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26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34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43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52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2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4" name="手繪多邊形 53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5" name="手繪多邊形 54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6" name="手繪多邊形 55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7" name="手繪多邊形 56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8" name="手繪多邊形 57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9" name="手繪多邊形 58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0" name="手繪多邊形 59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61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435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21420000">
            <a:off x="2793706" y="1968729"/>
            <a:ext cx="7886883" cy="1410636"/>
          </a:xfrm>
        </p:spPr>
        <p:txBody>
          <a:bodyPr/>
          <a:lstStyle/>
          <a:p>
            <a:r>
              <a:rPr lang="zh-TW" altLang="en-US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 rot="21420000">
            <a:off x="8466670" y="3309244"/>
            <a:ext cx="2266448" cy="550333"/>
          </a:xfrm>
        </p:spPr>
        <p:txBody>
          <a:bodyPr/>
          <a:lstStyle/>
          <a:p>
            <a:pPr lvl="0"/>
            <a:r>
              <a:rPr lang="zh-TW" altLang="en-US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護眼有一套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7147" y="3383280"/>
            <a:ext cx="2096851" cy="2953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57968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68681" y="515983"/>
            <a:ext cx="4003765" cy="1151965"/>
          </a:xfrm>
        </p:spPr>
        <p:txBody>
          <a:bodyPr>
            <a:normAutofit/>
          </a:bodyPr>
          <a:lstStyle/>
          <a:p>
            <a:r>
              <a:rPr lang="zh-TW" altLang="en-US" sz="48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24691" y="1667948"/>
            <a:ext cx="10515600" cy="4351338"/>
          </a:xfrm>
        </p:spPr>
        <p:txBody>
          <a:bodyPr/>
          <a:lstStyle/>
          <a:p>
            <a:r>
              <a:rPr lang="zh-TW" altLang="en-US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打電腦、看電視、滑手機等，每天使用少於</a:t>
            </a:r>
            <a:r>
              <a:rPr lang="en-US" altLang="zh-TW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2</a:t>
            </a:r>
            <a:r>
              <a:rPr lang="zh-TW" altLang="en-US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小時</a:t>
            </a:r>
          </a:p>
          <a:p>
            <a:pPr lvl="0"/>
            <a:r>
              <a:rPr lang="zh-TW" altLang="en-US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使用</a:t>
            </a:r>
            <a:r>
              <a:rPr lang="en-US" altLang="zh-TW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30</a:t>
            </a:r>
            <a:r>
              <a:rPr lang="zh-TW" altLang="en-US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分鐘，休息</a:t>
            </a:r>
            <a:r>
              <a:rPr lang="en-US" altLang="zh-TW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10</a:t>
            </a:r>
            <a:r>
              <a:rPr lang="zh-TW" altLang="en-US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3547956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07870" y="633549"/>
            <a:ext cx="4016827" cy="1151965"/>
          </a:xfrm>
        </p:spPr>
        <p:txBody>
          <a:bodyPr>
            <a:normAutofit/>
          </a:bodyPr>
          <a:lstStyle/>
          <a:p>
            <a:r>
              <a:rPr lang="zh-TW" altLang="en-US" sz="48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59823" y="1785514"/>
            <a:ext cx="10515600" cy="4351338"/>
          </a:xfrm>
        </p:spPr>
        <p:txBody>
          <a:bodyPr/>
          <a:lstStyle/>
          <a:p>
            <a:pPr lvl="0"/>
            <a:r>
              <a:rPr lang="zh-TW" altLang="en-US" cap="none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使用</a:t>
            </a:r>
            <a:r>
              <a:rPr lang="en-US" altLang="zh-TW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3</a:t>
            </a:r>
            <a:r>
              <a:rPr lang="zh-TW" altLang="en-US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Ｃ，</a:t>
            </a:r>
            <a:r>
              <a:rPr lang="zh-TW" altLang="en-US" cap="none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對</a:t>
            </a:r>
            <a:r>
              <a:rPr lang="zh-TW" altLang="en-US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燈光充足、不閃爍</a:t>
            </a:r>
          </a:p>
          <a:p>
            <a:pPr lvl="0"/>
            <a:r>
              <a:rPr lang="zh-TW" altLang="en-US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不關燈或在昏暗環境</a:t>
            </a:r>
            <a:r>
              <a:rPr lang="zh-TW" altLang="en-US" cap="none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比</a:t>
            </a:r>
            <a:r>
              <a:rPr lang="zh-TW" altLang="en-US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11929094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1" y="685800"/>
            <a:ext cx="5205548" cy="1151965"/>
          </a:xfrm>
        </p:spPr>
        <p:txBody>
          <a:bodyPr>
            <a:normAutofit/>
          </a:bodyPr>
          <a:lstStyle/>
          <a:p>
            <a:r>
              <a:rPr lang="zh-TW" altLang="en-US" sz="48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1" y="1995442"/>
            <a:ext cx="10515600" cy="4351338"/>
          </a:xfrm>
        </p:spPr>
        <p:txBody>
          <a:bodyPr/>
          <a:lstStyle/>
          <a:p>
            <a:pPr lvl="0"/>
            <a:r>
              <a:rPr lang="zh-TW" altLang="en-US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多接觸大自然，多看遠方，可預防近視</a:t>
            </a:r>
          </a:p>
          <a:p>
            <a:pPr lvl="0"/>
            <a:r>
              <a:rPr lang="zh-TW" altLang="en-US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每天戶外運動，最少</a:t>
            </a:r>
            <a:r>
              <a:rPr lang="en-US" altLang="zh-TW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1</a:t>
            </a:r>
            <a:r>
              <a:rPr lang="zh-TW" altLang="en-US" cap="none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21165848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76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Arial</vt:lpstr>
      <vt:lpstr>Calibri</vt:lpstr>
      <vt:lpstr>Calibri Light</vt:lpstr>
      <vt:lpstr>Cambria</vt:lpstr>
      <vt:lpstr>Office 佈景主題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2022-09-27T07:59:52Z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