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E925-B65B-47DA-8A2A-29A441D525C8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4536-2121-429F-A5DD-0D9426F1F9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43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搶救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80824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限時使用</a:t>
            </a:r>
            <a:r>
              <a:rPr lang="en-US" altLang="zh-TW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048" y="2901923"/>
            <a:ext cx="6430748" cy="32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69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75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97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95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6">
                    <a:lumMod val="75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060" y="304246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2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