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7A7D-198C-4186-A59C-251124F2A4A6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BEE33-CBF5-43A3-8244-A9D7CF0C1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16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21368" y="548639"/>
            <a:ext cx="5731192" cy="1161181"/>
          </a:xfrm>
        </p:spPr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642072" y="1889088"/>
            <a:ext cx="3137551" cy="72348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442" y="2250829"/>
            <a:ext cx="2096851" cy="351710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7144" y="548639"/>
            <a:ext cx="1863587" cy="114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53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496388"/>
            <a:ext cx="3531326" cy="815945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5064" y="1616529"/>
            <a:ext cx="9134856" cy="1244237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55" y="412112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9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28126" y="155121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97" y="3282592"/>
            <a:ext cx="4314946" cy="350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4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2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04" y="3579222"/>
            <a:ext cx="6779416" cy="350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9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