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80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1E9-DF9B-4D02-A78D-C7C58368D932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784D-9806-444D-BD8E-E8F2BA2A1A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820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166472" y="1291271"/>
            <a:ext cx="7514639" cy="110531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搶救</a:t>
            </a:r>
            <a:r>
              <a:rPr lang="en-US" altLang="zh-TW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3C</a:t>
            </a:r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92264">
            <a:off x="8110662" y="3505965"/>
            <a:ext cx="1312732" cy="224144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2698">
            <a:off x="6126441" y="3424514"/>
            <a:ext cx="1123713" cy="18848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967" y="1487342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5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zh-TW" altLang="en-US" sz="2600" dirty="0"/>
              <a:t>打電腦、看電視、滑手機等，每天使用少於</a:t>
            </a:r>
            <a:r>
              <a:rPr lang="en-US" altLang="zh-TW" sz="2600" dirty="0"/>
              <a:t>2</a:t>
            </a:r>
            <a:r>
              <a:rPr lang="zh-TW" altLang="en-US" sz="26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743" y="356235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5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127" y="2914645"/>
            <a:ext cx="4555062" cy="370478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1" y="3535318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78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860" y="2825860"/>
            <a:ext cx="6166293" cy="318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49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2022-09-27T08:00:05Z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