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57" r:id="rId3"/>
    <p:sldId id="265" r:id="rId4"/>
    <p:sldId id="261" r:id="rId5"/>
    <p:sldId id="262" r:id="rId6"/>
    <p:sldId id="263" r:id="rId7"/>
    <p:sldId id="264" r:id="rId8"/>
    <p:sldId id="258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65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44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6A1E0-D17F-4FA8-8143-7A76C7694E5E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29F1-44D6-44DD-B254-15E0D00769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649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384" y="1685688"/>
            <a:ext cx="2257612" cy="355251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7613" y="218803"/>
            <a:ext cx="2034277" cy="1267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85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290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搶救</a:t>
            </a:r>
            <a:r>
              <a:rPr lang="en-US" altLang="zh-TW" sz="4800" dirty="0"/>
              <a:t>3C</a:t>
            </a:r>
            <a:r>
              <a:rPr lang="zh-TW" altLang="en-US" sz="4800" dirty="0"/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347657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限時使用</a:t>
            </a:r>
            <a:r>
              <a:rPr lang="en-US" altLang="zh-TW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打電腦、看電視、滑手機等，每天使用少於</a:t>
            </a:r>
            <a:r>
              <a:rPr lang="en-US" altLang="zh-TW"/>
              <a:t>2</a:t>
            </a:r>
            <a:r>
              <a:rPr lang="zh-TW" altLang="en-US"/>
              <a:t>小時</a:t>
            </a:r>
          </a:p>
          <a:p>
            <a:pPr lvl="0"/>
            <a:r>
              <a:rPr lang="zh-TW" altLang="en-US"/>
              <a:t>使用</a:t>
            </a:r>
            <a:r>
              <a:rPr lang="en-US" altLang="zh-TW"/>
              <a:t>30</a:t>
            </a:r>
            <a:r>
              <a:rPr lang="zh-TW" altLang="en-US"/>
              <a:t>分鐘，休息</a:t>
            </a:r>
            <a:r>
              <a:rPr lang="en-US" altLang="zh-TW"/>
              <a:t>10</a:t>
            </a:r>
            <a:r>
              <a:rPr lang="zh-TW" altLang="en-US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2333332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125" y="2690949"/>
            <a:ext cx="5656217" cy="393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1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多接觸大自然遠方，可預防近看</a:t>
            </a:r>
          </a:p>
          <a:p>
            <a:pPr lvl="0"/>
            <a:r>
              <a:rPr lang="zh-TW" altLang="en-US" sz="2800" dirty="0" smtClean="0"/>
              <a:t>每視，多天戶外運動，最少</a:t>
            </a:r>
            <a:r>
              <a:rPr lang="en-US" altLang="zh-TW" sz="2800" dirty="0" smtClean="0"/>
              <a:t>1</a:t>
            </a:r>
            <a:r>
              <a:rPr lang="zh-TW" altLang="en-US" sz="2800" dirty="0" smtClean="0"/>
              <a:t>小時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6882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限時使用</a:t>
            </a:r>
            <a:r>
              <a:rPr lang="en-US" altLang="zh-TW" sz="4800" dirty="0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打電腦、看電視、滑手機等，每</a:t>
            </a:r>
            <a:r>
              <a:rPr lang="zh-TW" altLang="en-US" dirty="0" smtClean="0"/>
              <a:t>天使</a:t>
            </a:r>
            <a:endParaRPr lang="zh-TW" altLang="en-US" dirty="0"/>
          </a:p>
          <a:p>
            <a:pPr lvl="0"/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  <a:p>
            <a:pPr lvl="0"/>
            <a:r>
              <a:rPr lang="zh-TW" altLang="en-US" dirty="0" smtClean="0"/>
              <a:t>用</a:t>
            </a:r>
            <a:r>
              <a:rPr lang="zh-TW" altLang="en-US" dirty="0"/>
              <a:t>少於</a:t>
            </a:r>
            <a:r>
              <a:rPr lang="en-US" altLang="zh-TW" dirty="0"/>
              <a:t>2</a:t>
            </a:r>
            <a:r>
              <a:rPr lang="zh-TW" altLang="en-US" dirty="0" smtClean="0"/>
              <a:t>小時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7508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2274548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3080370102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153</Words>
  <Application>Microsoft Office PowerPoint</Application>
  <PresentationFormat>寬螢幕</PresentationFormat>
  <Paragraphs>23</Paragraphs>
  <Slides>9</Slides>
  <Notes>0</Notes>
  <HiddenSlides>1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微軟正黑體</vt:lpstr>
      <vt:lpstr>新細明體</vt:lpstr>
      <vt:lpstr>Arial</vt:lpstr>
      <vt:lpstr>Cambria</vt:lpstr>
      <vt:lpstr>Back to School 16x9</vt:lpstr>
      <vt:lpstr>搶救3C惡視力</vt:lpstr>
      <vt:lpstr>PowerPoint 簡報</vt:lpstr>
      <vt:lpstr>搶救3C惡視力</vt:lpstr>
      <vt:lpstr>限時使用3C</vt:lpstr>
      <vt:lpstr>光線要充足</vt:lpstr>
      <vt:lpstr>戶外活動不可少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