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257B-9457-4DA6-A8E5-18E3D86BBD19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10CF5-862A-4A29-BC62-DDBBACF35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83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搶救</a:t>
            </a:r>
            <a:r>
              <a:rPr lang="en-US" altLang="zh-TW"/>
              <a:t>3C</a:t>
            </a:r>
            <a:r>
              <a:rPr lang="zh-TW" altLang="en-US"/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6755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限時使用</a:t>
            </a:r>
            <a:r>
              <a:rPr lang="en-US" altLang="zh-TW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84577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335517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772944767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2022-09-27T08:04:04Z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