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12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B089-326B-4F1C-83B6-4F3F8D01ADAC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3C4C-3D35-43B3-87CA-CEE8E158C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25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8010" y="-896497"/>
            <a:ext cx="9194003" cy="2263258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512356" y="1366761"/>
            <a:ext cx="6587300" cy="2374429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chemeClr val="tx1"/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346" y="2090056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625" y="391885"/>
            <a:ext cx="2786341" cy="169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9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0754" y="16117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946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02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95" y="3181320"/>
            <a:ext cx="4380261" cy="231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79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79" y="3183526"/>
            <a:ext cx="6761497" cy="349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33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