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6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9/27/2022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2022/9/27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C16AD-6CED-4733-B07E-C30535B2EF9A}" type="datetimeFigureOut">
              <a:rPr lang="zh-TW" altLang="en-US" smtClean="0"/>
              <a:t>2022/9/27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9E664-D29F-45FD-904F-B852BC9AB4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62454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2022/9/27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9/27/2022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9/27/2022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6099" y="0"/>
            <a:ext cx="9360418" cy="2263258"/>
          </a:xfrm>
        </p:spPr>
        <p:txBody>
          <a:bodyPr/>
          <a:lstStyle/>
          <a:p>
            <a:r>
              <a:rPr lang="zh-TW" altLang="en-US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搶救</a:t>
            </a:r>
            <a:r>
              <a:rPr lang="en-US" altLang="zh-TW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3C</a:t>
            </a:r>
            <a:r>
              <a:rPr lang="zh-TW" altLang="en-US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>
            <a:off x="1486701" y="2263258"/>
            <a:ext cx="6916336" cy="1771600"/>
          </a:xfrm>
        </p:spPr>
        <p:txBody>
          <a:bodyPr/>
          <a:lstStyle/>
          <a:p>
            <a:pPr lvl="0"/>
            <a:r>
              <a:rPr lang="zh-TW" altLang="en-US" dirty="0" smtClean="0"/>
              <a:t>有一套</a:t>
            </a:r>
            <a:r>
              <a:rPr lang="zh-TW" altLang="en-US" dirty="0"/>
              <a:t>護眼</a:t>
            </a: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7717" y="1986134"/>
            <a:ext cx="2041991" cy="3486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6448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限時使用</a:t>
            </a:r>
            <a:r>
              <a:rPr lang="en-US" altLang="zh-TW" sz="4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35349" y="1312334"/>
            <a:ext cx="9134856" cy="4152901"/>
          </a:xfrm>
        </p:spPr>
        <p:txBody>
          <a:bodyPr>
            <a:normAutofit/>
          </a:bodyPr>
          <a:lstStyle/>
          <a:p>
            <a:pPr lvl="0"/>
            <a:r>
              <a:rPr lang="zh-TW" altLang="en-US" sz="2800" dirty="0"/>
              <a:t>打電腦、看電視、滑手機等，每天使用少於</a:t>
            </a:r>
            <a:r>
              <a:rPr lang="en-US" altLang="zh-TW" sz="2800" dirty="0"/>
              <a:t>2</a:t>
            </a:r>
            <a:r>
              <a:rPr lang="zh-TW" altLang="en-US" sz="2800" dirty="0"/>
              <a:t>小時</a:t>
            </a:r>
          </a:p>
          <a:p>
            <a:pPr lvl="0"/>
            <a:r>
              <a:rPr lang="zh-TW" altLang="en-US" sz="2800" dirty="0"/>
              <a:t>使用</a:t>
            </a:r>
            <a:r>
              <a:rPr lang="en-US" altLang="zh-TW" sz="2800" dirty="0"/>
              <a:t>30</a:t>
            </a:r>
            <a:r>
              <a:rPr lang="zh-TW" altLang="en-US" sz="2800" dirty="0"/>
              <a:t>分鐘，休息</a:t>
            </a:r>
            <a:r>
              <a:rPr lang="en-US" altLang="zh-TW" sz="2800" dirty="0"/>
              <a:t>10</a:t>
            </a:r>
            <a:r>
              <a:rPr lang="zh-TW" altLang="en-US" sz="2800" dirty="0"/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2768" y="3536078"/>
            <a:ext cx="3657298" cy="1932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7129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z="2800" dirty="0"/>
              <a:t>燈光充足、不閃爍</a:t>
            </a:r>
          </a:p>
          <a:p>
            <a:pPr lvl="0"/>
            <a:r>
              <a:rPr lang="zh-TW" altLang="en-US" sz="2800" dirty="0"/>
              <a:t>不關燈或在昏暗環境使用</a:t>
            </a:r>
            <a:r>
              <a:rPr lang="en-US" altLang="zh-TW" sz="2800" dirty="0"/>
              <a:t>3</a:t>
            </a:r>
            <a:r>
              <a:rPr lang="zh-TW" altLang="en-US" sz="2800" dirty="0"/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0757" y="3182670"/>
            <a:ext cx="3657298" cy="2974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80784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9698" y="252476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活動</a:t>
            </a:r>
            <a:r>
              <a:rPr lang="zh-TW" altLang="en-US" sz="4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不可</a:t>
            </a:r>
            <a:r>
              <a:rPr lang="zh-TW" altLang="en-US" sz="4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少</a:t>
            </a:r>
            <a:r>
              <a:rPr lang="zh-TW" altLang="en-US" sz="4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戶外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多接觸大自然，多看遠方，可預防近視</a:t>
            </a:r>
          </a:p>
          <a:p>
            <a:pPr lvl="0"/>
            <a:r>
              <a:rPr lang="zh-TW" altLang="en-US" sz="2800" dirty="0"/>
              <a:t>每天戶外運動，最少</a:t>
            </a:r>
            <a:r>
              <a:rPr lang="en-US" altLang="zh-TW" sz="2800" dirty="0"/>
              <a:t>1</a:t>
            </a:r>
            <a:r>
              <a:rPr lang="zh-TW" altLang="en-US" sz="2800" dirty="0"/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5901" y="3468008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4418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76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活動不可少戶外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2022-09-27T07:57:09Z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