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 autoAdjust="0"/>
  </p:normalViewPr>
  <p:slideViewPr>
    <p:cSldViewPr snapToGrid="0">
      <p:cViewPr>
        <p:scale>
          <a:sx n="70" d="100"/>
          <a:sy n="70" d="100"/>
        </p:scale>
        <p:origin x="540" y="132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9/27/2022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2022/9/27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57ED4-E6B0-47B6-91D7-223D3DC125D1}" type="datetimeFigureOut">
              <a:rPr lang="zh-TW" altLang="en-US" smtClean="0"/>
              <a:t>2022/9/27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9D0DB-0F70-41DE-B774-53CDF4503B9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538418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2022/9/27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9/27/2022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9/27/2022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搶</a:t>
            </a:r>
            <a:r>
              <a:rPr lang="zh-TW" altLang="en-US" sz="4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救</a:t>
            </a:r>
            <a:r>
              <a:rPr lang="en-US" altLang="zh-TW" sz="4800" dirty="0" smtClean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</a:rPr>
              <a:t>3C</a:t>
            </a:r>
            <a:r>
              <a:rPr lang="zh-TW" altLang="en-US" sz="480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惡</a:t>
            </a:r>
            <a:r>
              <a:rPr lang="zh-TW" altLang="en-US" sz="48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視</a:t>
            </a:r>
            <a:r>
              <a:rPr lang="zh-TW" altLang="en-US" sz="48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力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護眼有一套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8572" y="3986693"/>
            <a:ext cx="1096602" cy="1872410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111439">
            <a:off x="11108850" y="1046965"/>
            <a:ext cx="1058633" cy="1775672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29361" y="3986693"/>
            <a:ext cx="1096602" cy="1872410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106376">
            <a:off x="3575466" y="4126855"/>
            <a:ext cx="1058633" cy="1775672"/>
          </a:xfrm>
          <a:prstGeom prst="rect">
            <a:avLst/>
          </a:prstGeom>
        </p:spPr>
      </p:pic>
      <p:pic>
        <p:nvPicPr>
          <p:cNvPr id="11" name="圖片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41493">
            <a:off x="2030030" y="1680563"/>
            <a:ext cx="705394" cy="1204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387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6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10491" y="77841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限</a:t>
            </a:r>
            <a:r>
              <a:rPr lang="zh-TW" altLang="en-US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時</a:t>
            </a:r>
            <a:r>
              <a:rPr lang="zh-TW" altLang="en-US" sz="48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使</a:t>
            </a:r>
            <a:r>
              <a:rPr lang="zh-TW" altLang="en-US" sz="4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用</a:t>
            </a:r>
            <a:r>
              <a:rPr lang="en-US" altLang="zh-TW" sz="4800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</a:rPr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496966" y="1538151"/>
            <a:ext cx="9134856" cy="4152901"/>
          </a:xfrm>
        </p:spPr>
        <p:txBody>
          <a:bodyPr>
            <a:normAutofit/>
          </a:bodyPr>
          <a:lstStyle/>
          <a:p>
            <a:pPr lvl="0"/>
            <a:r>
              <a:rPr lang="zh-TW" altLang="en-US" sz="2800"/>
              <a:t>打電腦、看電視、滑手機等，每天使用少於</a:t>
            </a:r>
            <a:r>
              <a:rPr lang="en-US" altLang="zh-TW" sz="2800"/>
              <a:t>2</a:t>
            </a:r>
            <a:r>
              <a:rPr lang="zh-TW" altLang="en-US" sz="2800"/>
              <a:t>小時</a:t>
            </a:r>
          </a:p>
          <a:p>
            <a:pPr lvl="0"/>
            <a:r>
              <a:rPr lang="zh-TW" altLang="en-US" sz="2800"/>
              <a:t>使用</a:t>
            </a:r>
            <a:r>
              <a:rPr lang="en-US" altLang="zh-TW" sz="2800"/>
              <a:t>30</a:t>
            </a:r>
            <a:r>
              <a:rPr lang="zh-TW" altLang="en-US" sz="2800"/>
              <a:t>分鐘，休息</a:t>
            </a:r>
            <a:r>
              <a:rPr lang="en-US" altLang="zh-TW" sz="2800"/>
              <a:t>10</a:t>
            </a:r>
            <a:r>
              <a:rPr lang="zh-TW" altLang="en-US" sz="2800"/>
              <a:t>分鐘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7626" y="3355976"/>
            <a:ext cx="6174586" cy="31885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7445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85408" y="252476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dirty="0"/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z="2800" dirty="0"/>
              <a:t>燈光充足、不閃爍</a:t>
            </a:r>
          </a:p>
          <a:p>
            <a:pPr lvl="0"/>
            <a:r>
              <a:rPr lang="zh-TW" altLang="en-US" dirty="0"/>
              <a:t>不關燈或在昏暗環境使用</a:t>
            </a:r>
            <a:r>
              <a:rPr lang="en-US" altLang="zh-TW" dirty="0"/>
              <a:t>3</a:t>
            </a:r>
            <a:r>
              <a:rPr lang="zh-TW" altLang="en-US" dirty="0"/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2862" y="3706528"/>
            <a:ext cx="5149018" cy="2720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5032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/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/>
              <a:t>多接觸大自然，多看遠方，可預防近視</a:t>
            </a:r>
          </a:p>
          <a:p>
            <a:pPr lvl="0"/>
            <a:r>
              <a:rPr lang="zh-TW" altLang="en-US" sz="2800"/>
              <a:t>每天戶外運動，最少</a:t>
            </a:r>
            <a:r>
              <a:rPr lang="en-US" altLang="zh-TW" sz="2800"/>
              <a:t>1</a:t>
            </a:r>
            <a:r>
              <a:rPr lang="zh-TW" altLang="en-US" sz="2800"/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4850" y="3120844"/>
            <a:ext cx="5949204" cy="3072130"/>
          </a:xfrm>
          <a:prstGeom prst="rect">
            <a:avLst/>
          </a:prstGeom>
        </p:spPr>
      </p:pic>
      <p:sp>
        <p:nvSpPr>
          <p:cNvPr id="5" name="波浪 4"/>
          <p:cNvSpPr/>
          <p:nvPr/>
        </p:nvSpPr>
        <p:spPr>
          <a:xfrm>
            <a:off x="6505303" y="3775166"/>
            <a:ext cx="45719" cy="78377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書卷 (垂直) 5"/>
          <p:cNvSpPr/>
          <p:nvPr/>
        </p:nvSpPr>
        <p:spPr>
          <a:xfrm>
            <a:off x="8765177" y="4794069"/>
            <a:ext cx="718457" cy="1097280"/>
          </a:xfrm>
          <a:prstGeom prst="vertic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93989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75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2022-09-27T08:00:05Z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