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CF9A-DA21-4C6C-808B-9785A15D4F64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2ABE9-9267-4B0E-90E9-ECB424BEAF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398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97415" y="548640"/>
            <a:ext cx="7520905" cy="1389678"/>
          </a:xfrm>
        </p:spPr>
        <p:txBody>
          <a:bodyPr/>
          <a:lstStyle/>
          <a:p>
            <a:r>
              <a:rPr lang="zh-TW" altLang="en-US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856079" y="1863679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381" y="2749479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375" y="1938318"/>
            <a:ext cx="1722852" cy="106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107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0026 -0.19421 L -0.50026 -0.19421 C -0.49674 -0.19675 -0.4931 -0.19884 -0.48958 -0.20185 C -0.48841 -0.20277 -0.48763 -0.20486 -0.48646 -0.20555 C -0.48294 -0.2074 -0.4793 -0.20833 -0.47565 -0.20949 C -0.45677 -0.21504 -0.48034 -0.20787 -0.46393 -0.21319 C -0.46172 -0.21388 -0.45963 -0.21458 -0.45742 -0.21504 C -0.44583 -0.21458 -0.42669 -0.21759 -0.4125 -0.21134 C -0.41133 -0.21087 -0.41029 -0.20995 -0.40924 -0.20949 C -0.40299 -0.20115 -0.40404 -0.20208 -0.39531 -0.19236 C -0.39362 -0.19027 -0.39141 -0.18912 -0.38997 -0.18657 C -0.38893 -0.18472 -0.38789 -0.18263 -0.38672 -0.18078 C -0.38307 -0.17546 -0.37708 -0.16759 -0.37279 -0.1618 C -0.3625 -0.14791 -0.37539 -0.16527 -0.36315 -0.14837 C -0.36172 -0.14652 -0.36016 -0.1449 -0.35885 -0.14282 C -0.35742 -0.14027 -0.35612 -0.13749 -0.35456 -0.13518 C -0.34818 -0.12523 -0.34909 -0.13148 -0.3418 -0.11412 C -0.34062 -0.11157 -0.33958 -0.10925 -0.33854 -0.10648 C -0.33737 -0.10347 -0.33659 -0.09999 -0.33529 -0.09699 C -0.33411 -0.09421 -0.33229 -0.09212 -0.33099 -0.08935 C -0.32695 -0.08078 -0.32435 -0.07407 -0.32135 -0.06458 C -0.32057 -0.06226 -0.31992 -0.05972 -0.31927 -0.05694 C -0.31797 -0.05185 -0.31771 -0.04745 -0.31706 -0.04189 C -0.3168 -0.02222 -0.31693 -0.00231 -0.31602 0.01737 C -0.31575 0.02246 -0.31549 0.02825 -0.31393 0.03241 C -0.31315 0.0345 -0.31224 0.03612 -0.31172 0.0382 C -0.30755 0.0551 -0.31224 0.04491 -0.30638 0.05533 C -0.30599 0.05788 -0.30586 0.06042 -0.30534 0.06297 C -0.30404 0.06945 -0.30195 0.07547 -0.30104 0.08195 C -0.30065 0.0845 -0.30039 0.08704 -0.3 0.08959 C -0.29935 0.09352 -0.29831 0.09723 -0.29779 0.10116 C -0.2974 0.10417 -0.297 0.10741 -0.29674 0.11065 C -0.29635 0.11505 -0.29622 0.11945 -0.2957 0.12385 C -0.29544 0.12593 -0.29492 0.12778 -0.29466 0.12963 C -0.29427 0.13542 -0.29401 0.14098 -0.29349 0.14676 C -0.29258 0.15834 -0.29258 0.15348 -0.29141 0.16389 C -0.2888 0.18727 -0.2918 0.16528 -0.28919 0.18288 C -0.28893 0.19051 -0.28893 0.19838 -0.28815 0.20579 C -0.28776 0.20973 -0.28607 0.21737 -0.28607 0.21737 C -0.28255 0.20487 -0.28424 0.21227 -0.28177 0.19445 C -0.28138 0.1919 -0.28177 0.18866 -0.28073 0.18681 L -0.27747 0.18102 C -0.27669 0.17732 -0.2763 0.17315 -0.27526 0.16968 C -0.27448 0.1669 -0.27305 0.16459 -0.27213 0.16204 C -0.27096 0.15903 -0.27005 0.15556 -0.26888 0.15255 C -0.26745 0.14862 -0.26588 0.14491 -0.26458 0.14098 C -0.26276 0.13542 -0.2612 0.1294 -0.25924 0.12385 C -0.24115 0.07408 -0.26289 0.13751 -0.2474 0.09723 C -0.2444 0.08936 -0.24193 0.08056 -0.23893 0.07246 C -0.2375 0.06876 -0.2362 0.06459 -0.23463 0.06112 C -0.23333 0.05834 -0.23164 0.05626 -0.23034 0.05348 C -0.21706 0.0257 -0.22747 0.04468 -0.21966 0.03056 C -0.21706 0.01713 -0.22083 0.03288 -0.21419 0.02107 C -0.21341 0.01968 -0.2138 0.0169 -0.21315 0.01528 C -0.21237 0.0132 -0.21107 0.01135 -0.2099 0.00973 C -0.2013 -0.003 -0.21289 0.01598 -0.20247 0.00209 C -0.20078 -0.00023 -0.19974 -0.00324 -0.19818 -0.00555 C -0.19505 -0.01018 -0.19167 -0.01458 -0.18854 -0.01898 C -0.18672 -0.02152 -0.18503 -0.0243 -0.1832 -0.02662 C -0.18099 -0.02916 -0.17865 -0.03124 -0.17669 -0.03425 C -0.16836 -0.04745 -0.17943 -0.03749 -0.16823 -0.0456 C -0.16706 -0.04745 -0.16615 -0.04953 -0.16497 -0.05138 C -0.16224 -0.05555 -0.15703 -0.06134 -0.1543 -0.06458 L -0.15104 -0.06851 C -0.15 -0.06967 -0.14896 -0.07129 -0.14779 -0.07222 C -0.14635 -0.07361 -0.14505 -0.07499 -0.14349 -0.07615 C -0.14245 -0.07685 -0.14128 -0.07708 -0.14036 -0.078 C -0.13919 -0.07893 -0.13828 -0.08078 -0.13711 -0.08171 C -0.13568 -0.08287 -0.13424 -0.08287 -0.13281 -0.08379 C -0.12187 -0.08958 -0.13073 -0.08587 -0.12096 -0.08935 C -0.11992 -0.09074 -0.11901 -0.09236 -0.11784 -0.09328 C -0.11484 -0.09537 -0.1069 -0.09652 -0.10495 -0.09699 C -0.09414 -0.10462 -0.10404 -0.09861 -0.08568 -0.10462 C -0.0845 -0.10509 -0.08359 -0.10601 -0.08242 -0.10648 C -0.07383 -0.10995 -0.07852 -0.10694 -0.0707 -0.11041 C -0.06953 -0.11087 -0.06849 -0.11157 -0.06745 -0.11226 C -0.0582 -0.11157 -0.04883 -0.1118 -0.03958 -0.11041 C -0.03737 -0.10995 -0.03529 -0.10763 -0.0332 -0.10648 C -0.02812 -0.10393 -0.02305 -0.10231 -0.0181 -0.09884 C -0.00911 -0.09282 -0.00039 -0.08495 0.00859 -0.078 C 0.01289 -0.07476 0.01758 -0.07291 0.02148 -0.06851 C 0.02539 -0.06412 0.02917 -0.05925 0.03333 -0.05509 C 0.0375 -0.05092 0.04193 -0.04791 0.04609 -0.04374 C 0.05339 -0.03634 0.06107 -0.03009 0.06758 -0.02083 C 0.07982 -0.00347 0.075 -0.01134 0.08255 0.00209 C 0.08294 0.00394 0.08359 0.00579 0.08359 0.00764 C 0.08359 0.03496 0.08412 0.03496 0.08047 0.05348 C 0.07982 0.05672 0.0793 0.05996 0.07826 0.06297 C 0.075 0.07269 0.07214 0.08334 0.06758 0.09144 C 0.0582 0.10834 0.07005 0.08774 0.06107 0.10116 C 0.06003 0.10278 0.05938 0.10579 0.05794 0.10672 C 0.05378 0.10973 0.04935 0.11088 0.04505 0.11251 C 0.03828 0.11482 0.04141 0.11366 0.03542 0.11621 C 0.03294 0.11575 0.03034 0.11551 0.02787 0.11436 C 0.02565 0.11343 0.02331 0.11274 0.02148 0.11065 C 0.01315 0.1007 0.01237 0.10139 0.00651 0.08959 C 0.00234 0.08149 0.00404 0.08334 0.00117 0.07431 C 0.00052 0.07246 -0.00026 0.07061 -0.00104 0.06876 C -0.00143 0.06667 -0.00169 0.06482 -0.00208 0.06297 C -0.00612 0.04653 -0.00273 0.06297 -0.00534 0.04954 C -0.00495 0.03889 -0.00469 0.02801 -0.00417 0.01737 C -0.00404 0.01274 -0.00417 0.00811 -0.00312 0.00394 C -0.0026 0.00186 -2.08333E-7 7.40741E-6 -2.08333E-7 7.40741E-6 L -2.08333E-7 7.40741E-6 " pathEditMode="relative" ptsTypes="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6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100252" y="522514"/>
            <a:ext cx="4515394" cy="86819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zh-TW" altLang="en-US" sz="4800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037" y="3278777"/>
            <a:ext cx="6791149" cy="2890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12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068" y="3136949"/>
            <a:ext cx="5063883" cy="2675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074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6544274" cy="1205049"/>
          </a:xfrm>
        </p:spPr>
        <p:txBody>
          <a:bodyPr>
            <a:no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168" y="3010881"/>
            <a:ext cx="6035665" cy="3116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68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2022-09-27T08:00:21Z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