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5" r:id="rId2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333" autoAdjust="0"/>
  </p:normalViewPr>
  <p:slideViewPr>
    <p:cSldViewPr snapToGrid="0">
      <p:cViewPr varScale="1">
        <p:scale>
          <a:sx n="67" d="100"/>
          <a:sy n="67" d="100"/>
        </p:scale>
        <p:origin x="66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9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5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3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4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5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63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4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5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6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5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6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1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92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9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3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4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0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1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20" name="手繪多邊形 119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21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22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0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51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5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6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35065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3957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6948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19260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1490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02750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09017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36767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951B6-2968-4CA4-BDF7-7A1EDB6D0154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3D41-1145-4BDA-8E0B-D8082A96A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908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97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zh-TW" altLang="en-US" smtClean="0"/>
              <a:t>2022/9/27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461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zh-TW" altLang="en-US" smtClean="0"/>
              <a:t>2022/9/27</a:t>
            </a:fld>
            <a:endParaRPr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238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en-US" altLang="zh-TW"/>
          </a:p>
        </p:txBody>
      </p:sp>
      <p:sp>
        <p:nvSpPr>
          <p:cNvPr id="8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0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2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5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6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9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8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2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3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6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80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7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8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91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2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2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3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4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50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51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7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2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3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8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3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61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4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5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4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5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3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4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2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3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9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0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5958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35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947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2022/9/27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157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36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9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40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1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5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8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49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3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5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56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1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63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64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1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72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73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8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9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0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81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82" name="手繪多邊形 81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3" name="手繪多邊形 82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4" name="手繪多邊形 83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5" name="手繪多邊形 84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手繪多邊形 85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7" name="手繪多邊形 86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8" name="手繪多邊形 87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9" name="手繪多邊形 88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90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91" name="手繪多邊形 90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2" name="手繪多邊形 91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3" name="手繪多邊形 92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4" name="手繪多邊形 93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5" name="手繪多邊形 94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6" name="手繪多邊形 95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7" name="手繪多邊形 96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8" name="手繪多邊形 97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104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99089" y="891695"/>
            <a:ext cx="9448800" cy="1825096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搶救</a:t>
            </a:r>
            <a:r>
              <a:rPr lang="en-US" altLang="zh-TW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惡</a:t>
            </a:r>
            <a:r>
              <a:rPr lang="zh-TW" altLang="en-US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視力</a:t>
            </a:r>
            <a:endParaRPr lang="zh-TW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6016719" y="2831091"/>
            <a:ext cx="9448800" cy="685800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護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眼有一套</a:t>
            </a:r>
          </a:p>
          <a:p>
            <a:endParaRPr lang="zh-TW" b="1" dirty="0">
              <a:ln/>
              <a:solidFill>
                <a:schemeClr val="accent3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604" y="256938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>
                <a:ln w="22225">
                  <a:solidFill>
                    <a:srgbClr val="DE7E18"/>
                  </a:solidFill>
                  <a:prstDash val="solid"/>
                </a:ln>
                <a:solidFill>
                  <a:srgbClr val="DE7E18">
                    <a:lumMod val="40000"/>
                    <a:lumOff val="60000"/>
                  </a:srgbClr>
                </a:solidFill>
              </a:rPr>
              <a:t>搶救</a:t>
            </a:r>
            <a:r>
              <a:rPr lang="en-US" altLang="zh-TW" sz="4800" b="1" dirty="0">
                <a:ln w="22225">
                  <a:solidFill>
                    <a:srgbClr val="DE7E18"/>
                  </a:solidFill>
                  <a:prstDash val="solid"/>
                </a:ln>
                <a:solidFill>
                  <a:srgbClr val="DE7E18">
                    <a:lumMod val="40000"/>
                    <a:lumOff val="60000"/>
                  </a:srgbClr>
                </a:solidFill>
              </a:rPr>
              <a:t>3C</a:t>
            </a:r>
            <a:r>
              <a:rPr lang="zh-TW" altLang="en-US" sz="4800" b="1" dirty="0">
                <a:ln w="22225">
                  <a:solidFill>
                    <a:srgbClr val="DE7E18"/>
                  </a:solidFill>
                  <a:prstDash val="solid"/>
                </a:ln>
                <a:solidFill>
                  <a:srgbClr val="DE7E18">
                    <a:lumMod val="40000"/>
                    <a:lumOff val="60000"/>
                  </a:srgbClr>
                </a:solidFill>
              </a:rPr>
              <a:t>惡視力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Clr>
                <a:srgbClr val="A53010"/>
              </a:buClr>
              <a:buNone/>
            </a:pPr>
            <a:r>
              <a:rPr lang="zh-TW" altLang="en-US" sz="2800" b="1" dirty="0">
                <a:ln w="6600">
                  <a:solidFill>
                    <a:srgbClr val="DE7E18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DE7E18"/>
                  </a:outerShdw>
                </a:effectLst>
              </a:rPr>
              <a:t>護眼有一套</a:t>
            </a:r>
          </a:p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004" y="1685688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01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限時使用</a:t>
            </a:r>
            <a:r>
              <a:rPr lang="en-US" altLang="zh-TW" sz="4800" dirty="0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667" y="328292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594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32206" y="984328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387" y="3557373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75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271" y="2854035"/>
            <a:ext cx="5043935" cy="260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7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82</Words>
  <Application>Microsoft Office PowerPoint</Application>
  <PresentationFormat>寬螢幕</PresentationFormat>
  <Paragraphs>13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微軟正黑體</vt:lpstr>
      <vt:lpstr>新細明體</vt:lpstr>
      <vt:lpstr>Arial</vt:lpstr>
      <vt:lpstr>Cambria</vt:lpstr>
      <vt:lpstr>Century Gothic</vt:lpstr>
      <vt:lpstr>Wingdings 3</vt:lpstr>
      <vt:lpstr>絲縷</vt:lpstr>
      <vt:lpstr>搶救3C惡視力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2022-09-27T08:00:28Z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