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96EDA114-9DCD-4833-8B2D-9C1B21993A78}">
          <p14:sldIdLst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09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384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7A9D-03DE-4446-A0A1-52E8FD05FA51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5E4B-CDB1-412C-9473-D12B246B6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7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097280"/>
            <a:ext cx="9360418" cy="1330998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zh-TW" altLang="en-US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altLang="zh-TW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en-US" altLang="zh-TW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11889" y="2476918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061" y="3149308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8036" y="1048640"/>
            <a:ext cx="1520003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76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4.07407E-6 C 0.06901 4.07407E-6 0.125 0.05601 0.125 0.125 C 0.125 0.19398 0.06901 0.25 -3.95833E-6 0.25 C -0.06901 0.25 -0.125 0.19398 -0.125 0.125 C -0.125 0.05601 -0.06901 4.07407E-6 -3.95833E-6 4.07407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19853"/>
            <a:ext cx="4312670" cy="1233424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73814" y="1513195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712" y="2558723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586" y="292921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26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3457433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029" y="3706529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04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3308" y="252476"/>
            <a:ext cx="5695665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907" y="310778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7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   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