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56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DF10-4681-4DDC-A83B-9750934A7972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2B0B-3381-4F7A-8D1F-A12531B431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00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3C</a:t>
            </a:r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視力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485318" y="2428278"/>
            <a:ext cx="6916336" cy="1196834"/>
          </a:xfrm>
        </p:spPr>
        <p:txBody>
          <a:bodyPr/>
          <a:lstStyle/>
          <a:p>
            <a:pPr lvl="0"/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護眼</a:t>
            </a:r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有一套</a:t>
            </a:r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511" y="564051"/>
            <a:ext cx="1158144" cy="7131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0451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69 0.0419 L -0.08269 0.04213 C -0.09011 0.03495 -0.09727 0.02616 -0.10521 0.02083 C -0.23073 -0.06157 -0.13256 0.00764 -0.19623 -0.0287 C -0.20638 -0.03449 -0.21615 -0.04213 -0.22618 -0.04792 C -0.24467 -0.05787 -0.26342 -0.06667 -0.2819 -0.07616 C -0.2819 -0.07616 -0.33985 -0.10694 -0.33985 -0.10648 C -0.35443 -0.11319 -0.3698 -0.11551 -0.38373 -0.12569 C -0.38802 -0.12893 -0.39219 -0.13241 -0.39662 -0.13542 C -0.39792 -0.13634 -0.39948 -0.13657 -0.40092 -0.1375 C -0.40196 -0.13773 -0.403 -0.13866 -0.40404 -0.13912 C -0.39753 -0.15093 -0.39974 -0.14768 -0.38907 -0.15995 C -0.38451 -0.16528 -0.38008 -0.17106 -0.37513 -0.17546 C -0.36719 -0.18194 -0.35886 -0.18704 -0.35052 -0.19236 C -0.33698 -0.20116 -0.32357 -0.20972 -0.30977 -0.21713 C -0.23334 -0.2588 -0.18282 -0.27546 -0.0944 -0.30093 C 0.07421 -0.34977 -0.09454 -0.30324 0.08763 -0.34676 C 0.21862 -0.37824 0.14427 -0.36551 0.27304 -0.39236 C 0.33411 -0.40532 0.37981 -0.41273 0.44023 -0.42106 C 0.47994 -0.42662 0.5 -0.4287 0.53658 -0.43241 C 0.52695 -0.42477 0.51783 -0.41505 0.50768 -0.40949 C 0.4431 -0.37454 0.45468 -0.37685 0.37799 -0.35648 C 0.25546 -0.32361 0.27487 -0.33356 0.14453 -0.31806 L -0.00339 -0.29907 C -0.10274 -0.28542 -0.17357 -0.27639 -0.27123 -0.24768 C -0.33451 -0.22893 -0.35756 -0.21574 -0.41263 -0.18866 C -0.41654 -0.18356 -0.42214 -0.18102 -0.42448 -0.17338 C -0.42539 -0.17014 -0.42123 -0.16782 -0.41914 -0.16759 C -0.37839 -0.16343 -0.29701 -0.15995 -0.29701 -0.15972 L 0.21406 -0.16412 L 0.45091 -0.16759 C 0.50013 -0.16968 0.56953 -0.18426 0.52695 -0.17546 C 0.51093 -0.16875 0.49505 -0.1588 0.47877 -0.1544 C 0.34466 -0.11759 0.32109 -0.12593 0.17122 -0.11806 L -0.3655 -0.12986 C -0.58308 -0.13889 -0.71628 -0.15787 -0.92579 -0.1831 C -0.92045 -0.21343 -0.92448 -0.25648 -0.90964 -0.27431 C -0.88568 -0.3044 -0.85287 -0.30023 -0.82396 -0.3088 C -0.76706 -0.325 -0.7099 -0.33912 -0.65248 -0.34884 C -0.57162 -0.36204 -0.49063 -0.36991 -0.40951 -0.37755 C -0.14167 -0.40139 0.02474 -0.4044 0.29765 -0.41551 C 0.40729 -0.42662 0.62395 -0.30718 0.52916 -0.64745 C 0.52187 -0.67361 0.49622 -0.64468 0.47981 -0.64375 L 0.33737 -0.63611 L 0.11237 -0.63032 L -0.54766 -0.63796 C -0.67357 -0.63958 -0.80144 -0.60648 -0.92579 -0.64375 C -0.94558 -0.64954 -0.92917 -0.72731 -0.91289 -0.74838 C -0.88594 -0.78333 -0.84818 -0.77708 -0.81537 -0.78657 C -0.75521 -0.8037 -0.6948 -0.8162 -0.63438 -0.82847 C -0.33047 -0.88958 -0.38842 -0.87176 -0.05052 -0.90463 C 0.41692 -0.95 0.18698 -0.94143 0.53658 -0.94468 C 0.50612 -0.84236 0.52226 -0.86968 0.43906 -0.79606 C 0.325 -0.69514 0.19948 -0.61435 0.07695 -0.55648 C -0.75717 -0.16018 -0.29662 -0.48935 -0.92579 0.03426 C -0.91146 0.1713 -0.93607 0.34306 -0.88295 0.4456 C -0.85066 0.50764 -0.79141 0.39861 -0.74467 0.38287 L 0.44557 -0.00764 C 0.64622 -0.32245 0.69362 -0.30324 0.09088 -0.71806 C -0.00573 -0.78449 -0.11576 -0.69097 -0.21875 -0.67037 C -0.45482 -0.62338 -0.68998 -0.56667 -0.92579 -0.51435 C -0.90651 -0.25417 -0.97162 0.07986 -0.86784 0.26667 C -0.7599 0.46111 -0.56641 0.38009 -0.41368 0.40741 C -0.09792 0.46366 0.21979 0.47986 0.53658 0.5162 C 0.51341 0.50857 0.46692 0.53519 0.46692 0.49329 C 0.46692 0.43032 0.53073 0.41204 0.53658 0.35023 C 0.54817 0.22917 0.56836 0.04097 0.49908 -3.7037E-7 C 0.49531 -0.00231 0.49127 -0.00347 0.48737 -0.00417 C 0.47695 -0.00532 0.46666 -0.00532 0.45625 -0.00579 C 0.42513 -0.00417 0.38645 -0.00069 0.35664 -0.00949 C 0.32721 -0.01875 0.29843 -0.03449 0.26979 -0.04977 C 0.24453 -0.06319 0.2181 -0.07315 0.19479 -0.09537 C 0.18086 -0.10856 0.16614 -0.11968 0.15299 -0.13542 C 0.13645 -0.15532 0.12083 -0.17801 0.10586 -0.20208 C 0.10234 -0.20764 0.09843 -0.21319 0.09518 -0.21921 C 0.08138 -0.24537 0.0664 -0.27014 0.05442 -0.29907 C 0.02838 -0.36319 0.04375 -0.32315 0.00299 -0.46667 C -0.00521 -0.4956 -0.01394 -0.52431 -0.02058 -0.5544 C -0.02943 -0.5956 -0.03243 -0.64259 -0.04727 -0.67801 C -0.04844 -0.68056 -0.04883 -0.68449 -0.05052 -0.68565 C -0.05677 -0.68912 -0.06342 -0.68935 -0.0698 -0.6912 C -0.07904 -0.68935 -0.08855 -0.68958 -0.09766 -0.68565 C -0.10912 -0.68056 -0.12019 -0.67338 -0.13086 -0.66458 C -0.1375 -0.65926 -0.14336 -0.65139 -0.14909 -0.64375 C -0.16589 -0.62106 -0.18334 -0.59977 -0.19844 -0.57338 C -0.24844 -0.48657 -0.23282 -0.52778 -0.25404 -0.46319 C -0.25547 -0.45393 -0.2573 -0.44537 -0.25834 -0.43657 C -0.25912 -0.43009 -0.25951 -0.42361 -0.25951 -0.41713 C -0.25834 -0.3544 -0.25092 -0.33796 -0.22943 -0.26667 C -0.21875 -0.23102 -0.2073 -0.19537 -0.19297 -0.16412 C -0.1767 -0.12801 -0.10743 0.04977 -0.06016 0.10648 C -0.02865 0.14421 0.00299 0.18241 0.03737 0.21111 C 0.05078 0.22269 0.06666 0.22037 0.08125 0.22454 C 0.09088 0.22083 0.10143 0.22107 0.11015 0.21319 C 0.11914 0.20463 0.12682 0.19167 0.13268 0.17708 C 0.1388 0.16134 0.15781 0.0912 0.16158 0.0625 C 0.16614 0.02917 0.16875 -0.00463 0.17239 -0.03819 C 0.172 -0.08194 0.17708 -0.12755 0.17122 -0.16968 C 0.16185 -0.23866 0.14765 -0.28935 0.11341 -0.31643 C 0.10351 -0.32431 0.09296 -0.3287 0.08229 -0.33148 C 0.07304 -0.33426 0.0638 -0.3331 0.05442 -0.33333 C 0.02226 -0.31968 -0.00092 -0.31713 -0.02696 -0.28009 C -0.03881 -0.26319 -0.04766 -0.24097 -0.05808 -0.22106 C -0.06198 -0.19699 -0.06524 -0.19375 -0.0625 -0.17338 C -0.06198 -0.17083 -0.06146 -0.16759 -0.06016 -0.16574 C -0.05743 -0.1625 -0.04831 -0.16088 -0.04532 -0.15995 C -0.0323 -0.16088 -0.0194 -0.16088 -0.00664 -0.16204 C 0.01432 -0.16412 0.00351 -0.17106 0.01588 -0.15995 C 0.02708 -0.11528 0.02382 -0.12315 0.06093 -0.06667 C 0.07109 -0.05139 0.08307 -0.03935 0.09518 -0.0287 C 0.17578 0.04306 0.27461 0.04444 0.35872 0.07014 C 0.38229 0.06296 0.41588 0.06065 0.43164 0.01875 C 0.43971 -0.00231 0.43658 -0.03171 0.43906 -0.05741 C 0.43489 -0.09306 0.43229 -0.12917 0.4263 -0.16412 C 0.42226 -0.18657 0.4164 -0.2088 0.40911 -0.2287 C 0.36588 -0.34884 0.33867 -0.41227 0.27096 -0.49537 C 0.24375 -0.52893 0.21471 -0.55995 0.18307 -0.57755 C 0.13554 -0.60324 0.08515 -0.60764 0.03619 -0.62315 C 0.01744 -0.61227 -0.00599 -0.60185 -0.02058 -0.57755 C -0.03685 -0.55 -0.04766 -0.51366 -0.0612 -0.48218 C -0.06381 -0.45347 -0.0681 -0.42546 -0.06875 -0.39653 C -0.06914 -0.38009 -0.06823 -0.36319 -0.06446 -0.34884 C -0.05508 -0.31227 -0.03946 -0.29815 -0.0194 -0.28588 C -0.01433 -0.28264 -0.00873 -0.28333 -0.00339 -0.28194 C 0.03476 -0.29329 0.03385 -0.2794 0.05338 -0.3125 C 0.0569 -0.31829 0.05976 -0.32546 0.06302 -0.33148 C 0.06692 -0.35 0.0733 -0.36713 0.07487 -0.38681 C 0.07526 -0.39329 0.07161 -0.40486 0.06823 -0.40208 C 0.04296 -0.3787 0.01901 -0.34977 -0.00235 -0.31643 C -0.02709 -0.27755 -0.07149 -0.1912 -0.08698 -0.12569 C -0.09818 -0.07847 -0.10547 -0.02801 -0.11485 0.02083 C -0.11355 0.06019 -0.1155 0.10046 -0.11055 0.13843 C -0.10782 0.16019 -0.10144 0.18125 -0.09232 0.19583 C -0.05834 0.25069 -0.02552 0.28171 0.0181 0.29699 C 0.03385 0.30232 0.05013 0.30208 0.06627 0.30463 C 0.18567 0.25671 0.19323 0.29282 0.25911 0.18819 C 0.27044 0.1706 0.27981 0.14907 0.29023 0.12917 C 0.33138 -0.06736 0.35247 -0.0662 0.33086 -0.24583 C 0.32825 -0.26806 0.32435 -0.29421 0.3138 -0.30671 C 0.27578 -0.35208 0.23164 -0.37778 0.19049 -0.41343 C 0.12148 -0.39907 0.13476 -0.41667 0.0802 -0.3544 C 0.07591 -0.34977 0.07304 -0.34167 0.06953 -0.33542 C 0.06692 -0.32014 0.06015 -0.30532 0.06198 -0.28981 C 0.06445 -0.26782 0.07291 -0.24884 0.08125 -0.23241 C 0.08372 -0.22778 0.08841 -0.23102 0.09192 -0.23079 C 0.1013 -0.22986 0.11054 -0.22917 0.11979 -0.2287 C 0.12942 -0.23657 0.15573 -0.26551 0.14869 -0.25139 C -0.01615 0.0794 0.11198 -0.28333 -0.00769 0.10093 C -0.00664 0.12685 -0.01029 0.15486 -0.00456 0.17894 C 0.00963 0.23727 0.04518 0.2162 0.07057 0.21505 C 0.08086 0.20509 0.0944 0.20278 0.10156 0.18657 C 0.1888 -0.01227 0.16875 0.01505 0.17239 -0.21921 C 0.15586 -0.29745 0.14323 -0.37824 0.12304 -0.45347 C 0.11198 -0.49468 0.09687 -0.5331 0.07916 -0.56574 C -0.05547 -0.81389 -0.0586 -0.77731 -0.24662 -0.94468 C -0.31472 -0.93958 -0.34909 -0.98287 -0.31407 -0.8456 C -0.30886 -0.825 -0.29831 -0.80995 -0.28842 -0.79606 C -0.25026 -0.7419 -0.21172 -0.68819 -0.17058 -0.64167 C -0.13763 -0.60509 -0.10131 -0.5787 -0.06654 -0.54676 C -0.06381 -0.54444 -0.05808 -0.53912 -0.05808 -0.53889 C -0.07201 -0.50208 -0.05248 -0.55208 -0.11368 -0.47824 C -0.14675 -0.43843 -0.178 -0.39444 -0.21016 -0.35255 C -0.22266 -0.31574 -0.24037 -0.2831 -0.24766 -0.24213 C -0.25118 -0.22245 -0.25313 -0.13032 -0.23373 -0.10694 C -0.10938 0.04329 -0.125 0.01157 0.0181 0.05324 C 0.07552 0.04028 0.13372 0.03449 0.19049 0.01505 C 0.20091 0.01157 0.21093 -0.00023 0.21731 -0.01528 C 0.22526 -0.03403 0.22656 -0.05856 0.23125 -0.08009 C 0.21836 -0.11088 0.21002 -0.14907 0.1927 -0.17153 C 0.16979 -0.20116 0.14127 -0.21435 0.11445 -0.23079 C 0.08385 -0.24907 0.03502 -0.25532 0.00416 -0.26111 C -0.12227 -0.25671 -0.1319 -0.29005 -0.21875 -0.21528 C -0.22266 -0.21204 -0.22448 -0.20417 -0.22735 -0.19815 C -0.22878 -0.18657 -0.23138 -0.17431 -0.23164 -0.16204 C -0.23177 -0.15648 -0.2306 -0.14977 -0.22839 -0.14537 C -0.21862 -0.12361 -0.20756 -0.10417 -0.19623 -0.08588 C -0.1836 -0.06551 -0.15717 -0.04514 -0.14375 -0.03634 C -0.1362 -0.03171 -0.128 -0.02986 -0.12019 -0.02685 C -0.11693 -0.03171 -0.11263 -0.03403 -0.11055 -0.04028 C -0.10847 -0.0463 -0.11237 -0.0544 -0.11485 -0.05741 C -0.12071 -0.06435 -0.12657 -0.07153 -0.13308 -0.07616 C -0.14805 -0.08727 -0.16797 -0.09537 -0.18451 -0.09722 C -0.18698 -0.09768 -0.17956 -0.09468 -0.17696 -0.09352 C -0.13802 -0.07847 -0.09896 -0.06551 -0.06016 -0.04977 L 0.53658 0.20162 C 0.51484 0.17639 0.49505 0.14444 0.47122 0.12569 C 0.14804 -0.13356 0.15612 -0.13218 -0.13412 -0.25347 C -0.26719 -0.30903 -0.50847 -0.37199 -0.60534 -0.39444 C -0.67539 -0.41042 -0.7461 -0.41597 -0.81641 -0.42685 C -0.84545 -0.41875 -0.84662 -0.42338 -0.78112 -0.37917 C -0.75951 -0.36458 -0.73724 -0.35324 -0.71472 -0.34491 C -0.35951 -0.21435 -0.30847 -0.18264 -0.0142 -0.13542 C 0.01015 -0.13148 0.0345 -0.1331 0.05872 -0.13148 C 0.072 -0.14352 0.08997 -0.14583 0.09843 -0.16759 C 0.1026 -0.1787 0.09049 -0.19097 0.0845 -0.19815 C 0.05494 -0.23426 0.02591 -0.27477 -0.00769 -0.29745 C -0.11263 -0.36759 -0.22019 -0.42662 -0.32904 -0.47431 C -0.43672 -0.52176 -0.62826 -0.57431 -0.75521 -0.59074 C -0.81211 -0.59792 -0.86901 -0.59977 -0.92579 -0.60417 C -0.92539 -0.59329 -0.92709 -0.58148 -0.92461 -0.57176 C -0.9211 -0.55694 -0.91589 -0.54306 -0.9086 -0.53333 C -0.87253 -0.48704 -0.83594 -0.4412 -0.7961 -0.40579 C -0.72474 -0.34236 -0.55052 -0.21157 -0.45547 -0.16968 C -0.37513 -0.13426 -0.29336 -0.10995 -0.21237 -0.08009 C -0.20873 -0.08588 -0.20131 -0.08889 -0.20157 -0.09722 C -0.20196 -0.10532 -0.20899 -0.10694 -0.21342 -0.10856 C -0.23568 -0.11875 -0.25808 -0.12755 -0.28086 -0.13148 C -0.32579 -0.14005 -0.37084 -0.1419 -0.41589 -0.14676 C -0.5155 -0.13032 -0.61576 -0.12361 -0.71472 -0.09722 C -0.72683 -0.09421 -0.74935 -0.07963 -0.74467 -0.05903 C -0.73243 -0.00602 -0.70651 0.04028 -0.67722 0.06435 C -0.52318 0.19236 -0.31654 0.30394 -0.14154 0.36528 C -0.01667 0.40972 0.10859 0.45069 0.2345 0.48542 C 0.28945 0.50093 0.34518 0.50579 0.40052 0.5162 C 0.44596 0.50648 0.49583 0.52407 0.53658 0.4875 C 0.55143 0.47431 0.54088 0.42199 0.5302 0.39977 C 0.47109 0.27477 0.36276 0.14329 0.2763 0.08171 C -0.25964 -0.29815 -0.28907 -0.29421 -0.79506 -0.56018 C -0.83855 -0.64051 -0.89388 -0.70532 -0.92579 -0.80185 C -0.93529 -0.83056 -0.88802 -0.7963 -0.87006 -0.78657 C -0.71993 -0.70486 -0.57071 -0.61782 -0.42227 -0.52778 L 0.47981 0.03218 C 0.49869 0.11736 0.52552 0.19815 0.53658 0.2875 C 0.54244 0.33426 0.55117 0.40278 0.52916 0.43032 C 0.49622 0.4713 0.44908 0.44051 0.40911 0.4456 L -0.50378 0.32384 C -0.5961 0.31435 -0.68855 0.30972 -0.78112 0.30278 C -0.79974 0.30347 -0.81849 0.29861 -0.83685 0.30463 C -0.83972 0.30509 -0.83816 0.3169 -0.83581 0.31968 C -0.82318 0.33426 -0.80977 0.34838 -0.79506 0.35185 C -0.55664 0.41389 -0.31732 0.46157 -0.07852 0.5162 C 0.12656 0.51551 0.33385 0.56759 0.53658 0.51412 C 0.59544 0.49884 0.4276 0.42778 0.37057 0.39815 C 0.23372 0.32662 0.09479 0.26875 -0.04414 0.21111 C -0.80105 -0.10185 -0.38034 0.13727 -0.92579 -0.20764 C -0.82357 -0.55949 -0.90495 -0.41227 -0.52618 -0.30093 C 0.35117 -0.04329 0.10091 -0.17639 0.53658 0.08171 C 0.53619 0.19051 0.57291 0.32153 0.53554 0.40741 C 0.49817 0.49306 0.4194 0.47963 0.35872 0.48958 C 0.19752 0.51574 -0.28829 0.50208 -0.12657 0.5162 C 0.08632 0.53449 0.29987 0.50718 0.51302 0.50278 L -0.01836 0.32384 C -0.10717 0.29398 -0.19727 0.27662 -0.28516 0.23958 L -0.92579 -0.0287 C -0.89154 -0.41366 -0.94584 -0.32199 -0.63321 -0.36574 C -0.33177 -0.40833 -0.02904 -0.41667 0.27304 -0.44768 C 0.36106 -0.45671 0.44869 -0.47315 0.53658 -0.48588 C 0.53125 -0.5169 0.5388 -0.57986 0.52057 -0.57917 C 0.06614 -0.56181 -0.27149 -0.44722 -0.70183 -0.28588 C -0.77709 -0.25764 -0.85105 -0.21991 -0.92579 -0.18681 C -0.91329 -0.04282 -0.96042 0.17639 -0.88829 0.2456 C -0.49388 0.62407 0.12174 0.50718 0.53658 0.49514 C 0.52565 0.31319 0.53997 0.39861 0.31692 0.30625 C -0.09545 0.13565 -0.92579 -0.16204 -0.92579 -0.16204 C -0.9125 -0.36458 -0.98386 -0.66273 -0.88607 -0.76944 C -0.75886 -0.9081 -0.58894 -0.71875 -0.4405 -0.6912 C 0.0539 -0.60023 -0.06342 -0.61736 0.53658 -0.45718 C 0.51588 -0.37477 0.52448 -0.22593 0.47448 -0.20972 C 0.33815 -0.16528 0.19987 -0.27801 0.06198 -0.30324 C -0.18594 -0.34792 -0.43451 -0.38032 -0.68256 -0.41921 C -0.76355 -0.45995 -0.87552 -0.42106 -0.92579 -0.54097 C -0.9711 -0.64954 -0.96914 -0.88009 -0.90222 -0.94468 C -0.78698 -1.05579 -0.63998 -0.94329 -0.50912 -0.94282 L -0.10521 -0.90278 C 0.59948 -0.8206 0.72773 -0.98472 0.38763 -0.69329 L -0.13842 -0.71412 C -0.40092 -0.72338 -0.66589 -0.80602 -0.92579 -0.73889 C -0.9875 -0.72292 -0.83008 -0.58889 -0.77136 -0.55069 C 0.71549 0.4162 -0.4194 -0.52685 0.53658 0.31042 C 0.51875 0.37894 0.52539 0.51088 0.48307 0.5162 C 0.01445 0.57361 -0.45638 0.5081 -0.92579 0.48958 C -0.95052 0.48843 -0.87722 0.47176 -0.85287 0.46273 L 0.4552 0.47014 C 0.5595 0.46782 0.5944 0.35602 0.42304 0.28935 C 0.27578 0.23218 0.12356 0.22454 -0.02696 0.20926 C -0.25235 0.18704 -0.47839 0.18773 -0.70391 0.17708 L -0.92579 0.21319 C -0.8017 0.39583 -0.6336 0.4838 -0.4737 0.5162 C -0.37644 0.53565 -0.28659 0.41319 -0.19297 0.36181 C -0.31342 0.32963 -0.81732 0.28819 -0.92579 -0.02685 C -0.97943 -0.18264 -0.92357 -0.39236 -0.92253 -0.57546 L -0.08477 -0.52986 C 0.12239 -0.51736 0.33203 -0.43009 0.53658 -0.48958 C 0.57838 -0.50208 0.52382 -0.66875 0.48411 -0.69514 C 0.34075 -0.79005 0.1832 -0.79768 0.03086 -0.82454 C -0.28724 -0.88102 -0.60677 -0.90463 -0.92579 -0.94468 C -0.91576 -0.8875 -0.92318 -0.80787 -0.89571 -0.77315 C -0.54974 -0.33657 -0.02592 -0.15671 0.34479 0.0419 C 0.40872 0.18982 0.48164 0.32662 0.53658 0.48542 C 0.54231 0.50208 0.51966 0.51574 0.50872 0.5162 L 0.10807 0.50463 L -0.92579 0.46482 C -0.84154 0.08773 -0.95209 0.46713 -0.48451 0.5162 C -0.14467 0.55185 0.19622 0.50208 0.53658 0.49514 C 0.48203 0.47222 0.42825 0.44051 0.37265 0.42662 C 0.2858 0.40463 0.19791 0.39699 0.11015 0.38819 L -0.74362 0.31968 C -0.8043 0.3 -0.94818 0.15833 -0.92579 0.26065 C -0.89701 0.3912 -0.79271 0.43079 -0.71472 0.45139 C -0.46615 0.5169 -0.21263 0.49444 0.03841 0.5162 C 0.20442 0.50093 0.38906 0.60694 0.53658 0.47014 C 0.61341 0.39931 0.38789 0.29097 0.30195 0.27176 C 0.09388 0.22732 -0.11745 0.27986 -0.32696 0.28357 C -0.52657 0.30625 -0.73047 0.27523 -0.92579 0.35185 C -0.95586 0.36412 -0.94701 0.51458 -0.91615 0.5162 L 0.53658 0.42292 C 0.52369 0.10764 0.58645 -0.24815 0.49804 -0.52222 C 0.44192 -0.69583 0.28619 -0.6706 0.17448 -0.69884 C -0.1431 -0.7794 -0.58438 -0.78634 -0.92579 -0.79977 C -0.60625 -1.28241 -0.84375 -0.98032 0.11445 -0.76944 C 0.25716 -0.73796 0.39596 -0.66528 0.53658 -0.61343 C 0.48346 -0.52893 0.44401 -0.4037 0.37695 -0.36018 C 0.17955 -0.23148 -0.44766 -0.05856 -0.68034 0.01111 C -0.76224 0.11042 -0.90495 0.13611 -0.92579 0.30857 C -0.94102 0.43495 -0.81394 0.50625 -0.74141 0.5162 C -0.3168 0.57431 0.11054 0.51111 0.53658 0.50857 C 0.49088 0.51111 0.44518 0.51806 0.39948 0.5162 L -0.92579 0.44745 C -0.92865 0.44745 -0.92071 0.44259 -0.91823 0.43982 C -0.59558 0.44884 -0.08711 0.46551 0.18203 0.45324 C 0.30065 0.44769 0.41836 0.4162 0.53658 0.39815 C 0.47239 0.21204 0.45781 -0.07893 0.34375 -0.15995 C 0.23945 -0.23426 -0.79011 -0.21042 -0.92579 -0.20972 C -0.9043 -0.42477 -0.978 -0.78565 -0.86146 -0.85509 C -0.54532 -1.04375 0.12435 -0.88681 0.53658 -0.80556 C 0.52747 -0.7037 0.54349 -0.71181 0.47656 -0.70648 L -0.56042 -0.63611 C -0.68217 -0.59884 -0.80235 -0.53426 -0.92579 -0.52384 C -1.01107 -0.5169 -0.76133 -0.61875 -0.67605 -0.62685 C -0.40092 -0.65324 -0.125 -0.62801 0.15091 -0.6287 C 0.27942 -0.62546 0.43229 -0.48542 0.53658 -0.61921 C 0.59882 -0.69861 0.47369 -0.93241 0.39739 -0.94468 C -0.04232 -1.01505 -0.48477 -0.88356 -0.92579 -0.85324 C -0.50534 0.94444 -0.83125 0.74028 0.48841 0.51227 C 0.65468 0.48357 0.15573 0.45301 -0.00977 0.41319 C -0.30717 0.3419 -0.60326 0.25718 -0.9 0.17894 C -0.92592 -0.16528 -0.99024 -0.66157 -0.79506 -0.9294 C -0.67943 -1.08819 -0.503 -0.93958 -0.3569 -0.94468 C -0.05912 -0.92361 0.24114 -0.95116 0.53658 -0.88171 C 0.56966 -0.87407 0.49869 -0.77778 0.46914 -0.75023 C 0.4431 -0.72616 0.41067 -0.73866 0.38125 -0.73704 C 0.31953 -0.73356 0.25768 -0.73565 0.19596 -0.73518 C 0.147 -0.75069 0.12213 -0.74491 0.21093 -0.79028 C 0.93802 -1.16319 0.95299 -0.97222 -0.92579 -0.84745 C -0.87683 -0.57917 -0.90339 -0.21759 -0.77891 -0.04213 C -0.24948 0.70347 0.94778 0.52917 -0.88399 0.50278 C -0.96472 0.44769 -1.02683 0.43333 -0.84753 0.15602 C -0.78399 0.05787 -0.69128 0.04491 -0.61289 -0.00949 C -0.5336 -0.06505 -0.36185 -0.17546 -0.2948 -0.23426 C -0.26368 -0.26157 -0.2319 -0.28657 -0.20157 -0.31643 C -0.18763 -0.33009 -0.16394 -0.3544 -0.15248 -0.3831 C -0.15013 -0.38819 -0.1487 -0.39444 -0.14701 -0.4 C -0.14727 -0.40255 -0.14675 -0.40764 -0.14805 -0.40764 C -0.15456 -0.40833 -0.16081 -0.4037 -0.16732 -0.40208 C -0.17995 -0.39884 -0.18256 -0.39838 -0.19414 -0.39653 C -0.20469 -0.38866 -0.1944 -0.39768 -0.20482 -0.3831 C -0.21927 -0.36273 -0.21029 -0.38102 -0.21875 -0.36204 C -0.22019 -0.35532 -0.22305 -0.34861 -0.22305 -0.34097 C -0.22305 -0.33356 -0.22214 -0.32431 -0.21875 -0.32014 C -0.20704 -0.30556 -0.17149 -0.30139 -0.16094 -0.29907 C -0.14727 -0.30093 -0.12552 -0.32708 -0.12019 -0.30486 C -0.11927 -0.30116 -0.17761 -0.25301 -0.1823 -0.24977 C -0.29584 -0.17431 -0.24649 -0.22454 -0.29701 -0.16968 C -0.29961 -0.15764 -0.30209 -0.15556 -0.28946 -0.15648 C -0.26589 -0.15764 -0.24232 -0.16134 -0.21875 -0.16412 C -0.11706 -0.1875 -0.0573 -0.19653 0.0427 -0.24005 C 0.07395 -0.2537 0.10416 -0.27431 0.13489 -0.29143 C 0.13593 -0.29421 0.13932 -0.29676 0.13802 -0.29907 C 0.13554 -0.30347 0.11679 -0.29907 0.11666 -0.29907 C -0.0625 -0.25417 -0.00756 -0.26968 -0.16198 -0.21921 C -0.16511 -0.21528 -0.17292 -0.21435 -0.17162 -0.20764 C -0.16954 -0.19861 -0.16211 -0.19537 -0.15664 -0.19444 C -0.13842 -0.19143 -0.12019 -0.1956 -0.10196 -0.19653 L -0.00131 -0.21157 C 0.12747 -0.23449 0.09023 -0.21759 0.14453 -0.24421 L -0.15664 -0.26481 C -0.4181 -0.28681 -0.35625 -0.27639 -0.46407 -0.29537 C -0.40704 -0.32755 -0.43503 -0.31343 -0.32162 -0.34491 C -0.26172 -0.36134 -0.20157 -0.37431 -0.14154 -0.39051 L 0.1177 -0.46481 C 0.27031 -0.50764 0.09088 -0.45208 0.23984 -0.49907 C 0.22487 -0.48125 0.22864 -0.48542 0.19375 -0.46875 C 0.13333 -0.44005 0.072 -0.41759 0.01145 -0.38866 C -0.08438 -0.34306 -0.17071 -0.2956 -0.26159 -0.22477 C -0.28008 -0.21042 -0.29662 -0.18958 -0.31407 -0.17153 C -0.28542 -0.0287 -0.30964 -0.12523 -0.10196 -0.07083 C 0.0914 -0.01991 0.14817 -0.02639 0.3138 0.00347 L 0.53658 0.04722 C 0.52408 0.06667 0.5151 0.09769 0.49908 0.10463 C 0.4595 0.12153 0.4177 0.11389 0.37695 0.1162 C 0.30729 0.11991 0.23763 0.12107 0.1681 0.12384 L -0.34297 0.12153 C -0.38138 0.12083 -0.41954 0.11389 -0.45769 0.10648 C -0.46003 0.10625 -0.45352 0.10208 -0.45118 0.10093 C -0.42565 0.08634 -0.39935 0.07523 -0.37409 0.05903 C -0.33256 0.03218 -0.29076 0.00509 -0.25092 -0.0287 C -0.22357 -0.05208 -0.13959 -0.13009 -0.10625 -0.18866 C -0.09375 -0.21042 -0.08425 -0.23681 -0.07305 -0.26111 C -0.078 -0.2875 -0.07396 -0.2831 -0.09766 -0.2838 C -0.18985 -0.28681 -0.2819 -0.28657 -0.37409 -0.28773 C -0.40261 -0.30556 -0.44974 -0.29028 -0.45977 -0.34097 C -0.48282 -0.45694 -0.31784 -0.59306 -0.30235 -0.60417 C -0.15925 -0.70671 -0.10443 -0.6956 0.047 -0.71991 C 0.07109 -0.71412 0.19635 -0.71921 0.23229 -0.63796 C 0.23724 -0.62708 0.23359 -0.60787 0.22916 -0.59653 C 0.21862 -0.56875 0.20442 -0.54583 0.18945 -0.52569 C 0.10898 -0.41829 -0.03204 -0.26319 -0.11797 -0.12431 C -0.13789 -0.0919 -0.15443 -0.05393 -0.17266 -0.01944 C -0.17657 0.00116 -0.18425 0.02037 -0.18451 0.0419 C -0.18464 0.05787 -0.18099 0.07639 -0.1737 0.08542 C -0.15118 0.11458 -0.11003 0.11273 -0.08477 0.1162 C -0.07943 0.11458 -0.0737 0.11574 -0.06875 0.11227 C -0.06732 0.11111 -0.07045 0.10648 -0.07201 0.10648 C -0.07956 0.10648 -0.08711 0.10926 -0.0944 0.11227 C -0.11706 0.12153 -0.13933 0.13333 -0.16198 0.14259 C -0.30508 0.20278 -0.21719 0.15602 -0.33763 0.22616 C -0.31289 0.28819 -0.32982 0.25301 -0.23047 0.2625 C -0.1431 0.2713 -0.05547 0.27176 0.03203 0.27593 C 0.20013 0.26412 0.36953 0.27639 0.53658 0.23958 C 0.55026 0.23681 0.54153 0.18357 0.53125 0.16759 C 0.5181 0.14722 0.49713 0.1544 0.47981 0.15208 C 0.40846 0.14329 0.20885 0.1419 0.1552 0.14097 C -0.42448 0.22431 -0.20808 0.16667 -0.49844 0.25139 C -0.51875 0.29213 -0.51927 0.28241 -0.45013 0.30857 C -0.39076 0.33079 -0.33047 0.34607 -0.27019 0.35787 C -0.05391 0.39977 0.03255 0.39398 0.25156 0.40162 C 0.32343 0.39398 0.39609 0.40116 0.46692 0.37894 C 0.47304 0.37708 0.58567 0.31574 0.52265 0.2419 C 0.46406 0.17292 0.40039 0.11574 0.33411 0.07431 C 0.24739 0.01921 0.15638 -0.01181 0.06627 -0.04583 C -0.04493 -0.08843 -0.15704 -0.1213 -0.26914 -0.1544 C -0.54883 -0.23704 -0.50717 -0.22569 -0.71576 -0.25741 C -0.65547 -0.18912 -0.68855 -0.22338 -0.53177 -0.16574 C -0.40964 -0.12106 -0.28737 -0.07778 -0.16407 -0.04583 C 0.21158 0.05208 0.21158 0.03866 0.53658 0.05718 C 0.53515 0.00278 0.55208 -0.06366 0.53229 -0.10486 C 0.43593 -0.30532 0.22851 -0.42893 0.10052 -0.5088 C -0.1586 -0.67014 -0.25612 -0.71458 -0.51875 -0.80926 C -0.65391 -0.8581 -0.79688 -0.85648 -0.92579 -0.94468 C -1.03191 -1.01713 -0.69974 -0.89699 -0.58829 -0.85694 C -0.4642 -0.8125 -0.34076 -0.7581 -0.2198 -0.6912 C 0.1358 -0.49491 0.14895 -0.48449 0.39192 -0.26319 C 0.39752 -0.25787 0.40273 -0.25139 0.40807 -0.24583 C 0.3677 -0.33542 0.36328 -0.34005 0.32656 -0.50671 C 0.29752 -0.63889 0.28997 -0.78634 0.25273 -0.91227 C 0.24362 -0.94306 0.17747 -0.94375 0.197 -0.94468 C 0.3056 -0.94931 0.41406 -0.93056 0.52265 -0.92361 C 0.38346 -0.64167 0.24648 -0.35648 0.10481 -0.07847 C 0.01145 0.10509 -0.04388 0.43542 -0.1823 0.46088 L -0.4823 0.5162 C -0.62969 0.51181 -0.778 0.53056 -0.92461 0.50278 C -0.93881 0.5 -0.91316 0.45602 -0.9043 0.43611 C -0.89623 0.41806 -0.88334 0.41806 -0.87214 0.41505 C -0.83542 0.44537 -0.77748 0.50116 -0.73607 0.49699 C -0.69558 0.49306 -0.65756 0.46157 -0.61823 0.44375 C -0.56068 0.35833 -0.49219 0.29282 -0.44584 0.18819 C -0.2573 -0.23773 -0.29388 -0.38912 -0.25521 -0.93704 C -0.29089 -0.93958 -0.32657 -0.9456 -0.36237 -0.94468 C -1.20131 -0.92083 -0.95899 -1.22292 -0.76927 0.5162 L 0.53658 0.36366 C 0.55039 0.3625 0.50533 0.36944 0.49804 0.39051 C 0.48528 0.42685 0.47044 0.47963 0.48307 0.5162 C 0.49244 0.54329 0.51875 0.50718 0.53658 0.50278 C 0.4888 0.09514 0.52161 -0.37199 0.3931 -0.71991 C 0.31783 -0.92338 0.1388 -0.93148 0.00195 -0.94468 L -0.92579 -0.8456 C -0.88256 0.37523 -1.06967 2.32407 0.53658 0.47431 C 0.76367 0.21273 0.43945 -0.47176 0.39088 -0.94468 C -0.04805 -0.94329 -0.48815 -0.99815 -0.92579 -0.94074 C -1.00521 -0.93032 -0.77579 -0.84444 -0.69974 -0.80185 C -0.51758 -0.69954 -0.32487 -0.64838 -0.15118 -0.50671 C 0.0901 -0.30995 0.30729 -0.03056 0.53658 0.20741 C 0.43632 0.83565 0.39505 1.47732 -0.40625 0.38472 C -0.55482 0.18171 -0.05912 0.13333 0.11445 0.00764 C 0.2552 -0.20093 0.43086 -0.35162 0.53658 -0.61736 C 0.57304 -0.70856 0.55651 -0.9338 0.49375 -0.94468 C 0.02252 -1.02569 -0.45261 -0.89375 -0.92579 -0.86852 C -0.82748 -0.61921 -0.7823 -0.26319 -0.63112 -0.12014 C 0.28724 0.74954 1.80065 0.55208 -0.92579 0.47431 C -0.89245 0.17292 -0.92579 0.31227 -0.57865 0.16181 C -0.20938 0.00162 0.16484 -0.12014 0.53658 -0.26111 C 0.4427 -1.48449 0.53919 -1.91296 -0.89792 -0.93518 C -1.11459 -0.78773 -0.46954 -0.61759 -0.26055 -0.43819 C 0.00898 -0.20694 0.27096 0.05069 0.53658 0.29514 C 0.29153 1.09699 0.06823 1.98912 -0.92579 0.30093 C -1.13816 -0.06018 -0.56927 -0.52986 -0.39128 -0.94468 C -0.0819 -0.93889 0.2414 -1.09167 0.53658 -0.92755 C 0.62382 -0.87893 0.5802 -0.55231 0.51302 -0.44213 C 0.26523 -0.03565 -0.05769 0.1963 -0.34297 0.5162 C -0.5375 0.50417 -0.83685 0.78704 -0.92579 0.47986 C -1.00404 0.20926 -0.60847 0.24259 -0.44154 0.17523 C -0.1194 0.04444 0.21054 -0.0169 0.53658 -0.1125 C 0.47942 -0.38981 0.52317 -0.85278 0.36523 -0.94468 C -0.03295 -1.17616 -0.48776 -1.14074 -0.89141 -0.94282 C -1.14167 -0.82014 -0.38021 -0.78403 -0.12448 -0.70463 C 0.09596 -0.52546 0.37552 -0.48796 0.53658 -0.16574 C 0.62226 0.00532 0.61185 0.46389 0.48619 0.5162 C 0.02773 0.70671 -0.45521 0.46667 -0.92579 0.4419 C 0.32825 -0.79097 -1.04167 0.28357 0.53658 0.01875 C 0.76731 -0.01991 0.07994 -0.12037 -0.14909 -0.1831 C -0.40769 -0.2537 -0.6668 -0.31528 -0.92579 -0.38102 C -0.69454 -1.62222 -0.86641 -1.3044 0.53658 -0.85324 C 0.59987 -0.83287 0.53841 -0.55903 0.47656 -0.52778 C 0.25625 -0.41667 0.01875 -0.49352 -0.21016 -0.47616 C -0.4487 -0.50046 -0.70157 -0.40139 -0.92579 -0.54884 C -0.99545 -0.59444 -0.99701 -0.92384 -0.92357 -0.94468 C -0.68334 -1.0125 0.32786 -0.51458 0.53658 -0.42106 C 0.50338 -0.10856 0.58528 0.33843 0.43698 0.5162 C 0.24908 0.74144 -0.77683 0.29514 -0.92579 0.2419 C -0.84896 0.03032 -0.83399 -0.34097 -0.69545 -0.39236 C 0.04596 -0.66736 0.14231 -0.51389 0.53658 -0.09537 C 0.52343 0.10857 0.61002 0.47477 0.497 0.5162 C 0.03216 0.68634 -0.4517 0.46898 -0.92579 0.43982 C -0.93763 0.43912 -0.90222 0.43333 -0.89037 0.43032 C -0.65469 0.45903 -0.4194 0.49954 -0.18334 0.5162 C -0.16407 0.51759 -0.21784 0.48125 -0.23698 0.47616 C -0.46589 0.41088 -0.6961 0.36181 -0.92579 0.30463 C -0.85183 0.17431 -0.80625 -0.05139 -0.70391 -0.08588 C -0.60026 -0.12083 0.23255 -0.07731 0.53658 -0.06319 C 0.41054 -0.09722 0.28515 -0.1412 0.15846 -0.16574 C -0.88711 -0.36829 -0.53711 0.00417 -0.92579 -0.46319 C -0.84545 -0.50093 -0.76784 -0.57546 -0.68464 -0.57755 C -0.26654 -0.5875 0.12734 -0.50023 0.53658 -0.42106 C 0.52682 0.04421 0.56757 -0.13588 0.06406 -0.02685 C -0.26433 0.04444 -0.59571 0.05718 -0.92579 0.09884 C -0.90743 -0.22755 -0.94623 -0.10417 -0.63321 -0.11435 C -0.27917 -0.12593 0.07513 -0.11551 0.42942 -0.11643 C 0.46523 -0.12893 0.50586 -0.11968 0.53658 -0.1544 C 0.54935 -0.16875 0.54948 -0.23449 0.5345 -0.23426 C 0.40989 -0.2338 0.28776 -0.17199 0.1638 -0.15255 C -0.07279 -0.11528 -0.30977 -0.09421 -0.54662 -0.06505 C -0.67292 -0.03056 -1.0142 0.20232 -0.92579 0.03796 C -0.66094 -0.4544 0.41705 -0.18981 0.53658 -0.1831 C 0.50625 -0.10579 0.49739 0.0287 0.44557 0.04954 C 0.24453 0.12917 -0.68607 0.17014 -0.92579 0.18472 C -0.85039 0.02083 -0.81628 -0.26435 -0.69974 -0.30671 C 0.20481 -0.63472 0.14257 -0.60972 0.53658 -3.7037E-7 C 0.19505 0.91435 0.1483 1.35556 -0.92579 0.45509 C -1.08073 0.325 -0.8125 -0.21412 -0.65144 -0.31806 C -0.30013 -0.54583 0.09479 -0.40463 0.4681 -0.44768 C 0.56484 -0.33218 0.80195 -0.10185 0.49166 0.22454 C 0.39349 0.32732 -0.8517 0.50069 -0.92579 0.51227 C -0.91967 0.36065 -0.96224 0.17523 -0.90756 0.05903 C -0.83256 -0.10023 -0.70352 -0.1581 -0.58933 -0.20208 C -0.22357 -0.34306 0.1513 -0.39491 0.52161 -0.49143 C 0.52656 -0.54074 0.54023 -0.58889 0.53658 -0.63796 C 0.53398 -0.67361 0.53789 -0.54537 0.51836 -0.53542 C 0.36393 -0.45764 0.20377 -0.41366 0.04375 -0.39051 C -0.27865 -0.34421 -0.60248 -0.34884 -0.92579 -0.32778 C -0.79128 -1.64028 -0.93073 -1.43565 0.53658 -0.82454 C 0.67656 -0.76643 0.27968 -0.58148 0.13906 -0.52778 C -0.2112 -0.39352 -0.57071 -0.35255 -0.92579 -0.26481 C -0.90795 -0.09838 -0.95912 0.16551 -0.87214 0.23611 C -0.60391 0.45394 -0.29219 0.4294 0.00091 0.4875 C 0.17838 0.52292 0.7151 0.51111 0.53658 0.5162 C 0.04921 0.52917 -0.43842 0.51343 -0.92579 0.51227 C -0.29688 -0.09028 -1.17019 0.68565 0.53658 0.17292 C 0.58711 0.15787 0.47916 -0.0088 0.42838 -0.02106 C 0.19336 -0.07778 -0.04584 -0.02361 -0.28308 -0.02477 C -0.49727 -0.03634 -0.73724 0.12269 -0.92579 -0.05903 C -1.01094 -0.14143 -0.90248 -0.47222 -0.81211 -0.53542 C -0.62097 -0.66875 -0.40157 -0.5581 -0.19623 -0.56991 L 0.53658 -0.45556 C 0.61731 -0.3838 0.47656 -0.10856 0.3931 -0.04792 C 0.25273 0.05417 0.09023 -0.02986 -0.0612 -0.02106 C -0.13868 -0.03171 -0.21654 -0.03704 -0.29375 -0.05393 C -0.29701 -0.0544 -0.29909 -0.06968 -0.29584 -0.07083 C -0.03685 -0.13125 0.28073 -0.16875 0.53658 -0.20417 C 0.47903 -0.53727 0.54388 -0.24884 0.07591 -0.17917 C -0.24323 -0.13148 -0.56329 -0.10579 -0.88295 -0.06898 C -1.03451 0.05255 -0.9323 -0.04282 -0.57214 -0.01713 L 0.27096 0.04954 C 0.3595 0.07176 0.49401 -0.02361 0.53658 0.1162 C 0.57122 0.22963 0.4332 0.32222 0.36198 0.34838 C 0.18632 0.41273 0.00338 0.36759 -0.17592 0.37708 C -0.27019 0.34375 -0.37865 0.37245 -0.45886 0.27778 C -0.49349 0.23681 -0.38802 0.19583 -0.34844 0.17292 C -0.2112 0.09468 -0.06927 0.04444 0.06953 -0.02477 C 0.17721 -0.07893 0.28372 -0.13912 0.39088 -0.19653 C 0.21966 -0.24931 0.45377 -0.18125 -0.0625 -0.10301 C -0.34545 -0.06018 -0.6293 -0.04097 -0.91289 -0.00949 C -0.86641 -0.03819 -0.82162 -0.07731 -0.77357 -0.09537 C -0.55547 -0.17917 -0.3319 -0.2169 -0.11589 -0.31643 C 0.78099 -0.72801 0.73255 -0.70741 0.42942 -0.6912 C 0.24948 -0.59977 0.07148 -0.49375 -0.11055 -0.41551 C -0.3349 -0.31875 -0.5642 -0.26204 -0.78855 -0.16574 C -0.82019 -0.15231 -0.8948 -0.04167 -0.87539 -0.08773 C -0.85495 -0.13634 -0.8168 -0.14977 -0.78542 -0.17338 C -0.66654 -0.26296 -0.72305 -0.23426 -0.61719 -0.27083 C -0.60677 -0.26551 -0.59636 -0.26111 -0.58607 -0.25532 C -0.53946 -0.2287 -0.5698 -0.24005 -0.52735 -0.22106 C -0.52136 -0.21852 -0.5043 -0.21759 -0.50157 -0.21713 L -0.45235 -0.21157 C -0.42761 -0.20532 -0.4017 -0.2081 -0.37839 -0.19236 C -0.33477 -0.16319 -0.2918 -0.12755 -0.25404 -0.07847 C -0.22188 -0.03634 -0.19662 0.02083 -0.17162 0.07593 C -0.11745 0.19514 -0.11081 0.23681 -0.07735 0.36366 C -0.07696 0.38357 -0.06654 0.43982 -0.08907 0.44745 C -0.09284 0.44884 -0.09558 0.43982 -0.0987 0.43611 C -0.10118 0.41806 -0.10248 0.39977 -0.10625 0.38287 C -0.11185 0.35764 -0.12045 0.33495 -0.12657 0.31042 C -0.1319 0.28935 -0.13594 0.26713 -0.1405 0.2456 C -0.14011 0.22847 -0.14323 0.20995 -0.13946 0.19398 C -0.13529 0.17662 -0.12735 0.16134 -0.11797 0.15208 C -0.06433 0.1 -0.03204 0.11204 0.02981 0.10648 C 0.05091 0.11111 0.09908 0.10394 0.1177 0.14838 C 0.12135 0.15718 0.11979 0.17014 0.12096 0.18056 C 0.11692 0.1963 0.11588 0.21574 0.10911 0.22847 C 0.06575 0.30972 0.03437 0.3 -0.03021 0.32732 C -0.04792 0.325 -0.14375 0.33958 -0.16094 0.26482 C -0.17032 0.22338 -0.16302 0.17593 -0.16407 0.13148 C -0.14623 0.02685 -0.1461 -0.03981 -0.09766 -0.11088 C -0.0875 -0.12546 -0.07279 -0.12569 -0.06016 -0.13333 C -0.04766 -0.12778 -0.0336 -0.1287 -0.02266 -0.11643 C 0.03033 -0.05694 0.03281 -0.01481 0.06093 0.08171 C 0.06015 0.09884 0.06445 0.11921 0.05872 0.13333 C 0.04075 0.17662 -0.01967 0.14028 -0.03125 0.13681 C -0.03568 0.13264 -0.19037 0.01111 -0.18659 -0.06505 C -0.18334 -0.12986 -0.15052 -0.18426 -0.12019 -0.22106 C -0.10131 -0.24421 -0.07448 -0.22639 -0.05157 -0.2287 C -0.03451 -0.21667 -0.0155 -0.21088 -0.00013 -0.19236 C 0.0207 -0.16759 0.03711 -0.11366 0.02122 -0.06898 C 0.0151 -0.05139 0.00156 -0.04468 -0.00977 -0.04028 C -0.02722 -0.03333 -0.04558 -0.03634 -0.06342 -0.03449 C -0.10339 -0.05625 -0.15704 -0.06852 -0.18659 -0.13333 C -0.18985 -0.14097 -0.1823 -0.15 -0.18021 -0.1581 C -0.15586 -0.15093 -0.13125 -0.14653 -0.1073 -0.13542 C -0.09362 -0.12893 -0.08073 -0.1169 -0.06771 -0.10694 C -0.06289 -0.10301 -0.04857 -0.09537 -0.05378 -0.09352 C -0.06368 -0.09005 -0.0737 -0.09838 -0.08373 -0.10116 C -0.13776 -0.13657 -0.18646 -0.1588 -0.23164 -0.22685 C -0.23972 -0.23912 -0.24089 -0.26111 -0.24558 -0.27824 C -0.2362 -0.29537 -0.22969 -0.31898 -0.21771 -0.32986 C -0.18177 -0.36157 -0.15704 -0.32986 -0.12344 -0.3088 C -0.08529 -0.24352 -0.04857 -0.20347 -0.03659 -0.10694 C -0.03516 -0.09537 -0.04219 -0.08264 -0.04844 -0.07847 C -0.05834 -0.07083 -0.0698 -0.07616 -0.08047 -0.07431 C -0.15964 -0.12431 -0.18164 -0.12639 -0.25196 -0.22685 C -0.26485 -0.24537 -0.27201 -0.27361 -0.2819 -0.29745 C -0.2681 -0.30972 -0.27292 -0.30718 -0.24336 -0.28773 C -0.16355 -0.23472 -0.11263 -0.17708 -0.03776 -0.08958 C -0.02631 -0.07616 -0.003 -0.06551 -0.00664 -0.04213 C -0.0099 -0.0206 -0.03164 -0.04583 -0.04414 -0.04792 C -0.13177 -0.10764 -0.1737 -0.12893 -0.2573 -0.21713 C -0.26732 -0.22778 -0.2737 -0.24653 -0.2819 -0.26111 C -0.23894 -0.2831 -0.24571 -0.28472 -0.17696 -0.25741 C -0.04493 -0.20417 -0.04401 -0.18449 0.07369 -0.07083 C 0.08268 -0.04977 0.10208 -0.03403 0.10052 -0.00764 C 0.09935 0.01343 0.08033 0.01991 0.06823 0.02083 C 0.03984 0.02269 0.01198 0.00694 -0.01628 -3.7037E-7 C -0.08125 -0.04676 -0.16263 -0.08542 -0.21342 -0.1831 C -0.22071 -0.19699 -0.21628 -0.22106 -0.21771 -0.24005 C -0.21016 -0.24259 -0.20274 -0.24977 -0.19519 -0.24768 C -0.15612 -0.23704 -0.05469 -0.12986 -0.04727 -0.12199 C -0.03112 -0.10579 -0.01576 -0.08727 -0.00013 -0.06898 C 0.00104 -0.06736 0.00455 -0.0625 0.00299 -0.06319 C -0.00105 -0.06389 -0.00495 -0.06782 -0.00873 -0.07083 C -0.04024 -0.09491 -0.07227 -0.11759 -0.103 -0.14537 C -0.14727 -0.18426 -0.1918 -0.22222 -0.23373 -0.26875 C -0.25573 -0.29329 -0.2737 -0.32708 -0.29375 -0.35648 C -0.28763 -0.36528 -0.28321 -0.38056 -0.27552 -0.3831 C -0.25795 -0.38866 -0.23933 -0.38681 -0.22201 -0.37917 C -0.15704 -0.35093 -0.13125 -0.30648 -0.07631 -0.24005 C -0.0737 -0.23079 -0.06745 -0.22199 -0.06875 -0.21157 C -0.0698 -0.20255 -0.07644 -0.19745 -0.08164 -0.19653 C -0.11185 -0.19097 -0.14232 -0.19375 -0.17266 -0.19236 L -0.29701 -0.22477 C -0.31276 -0.22963 -0.35938 -0.23356 -0.34414 -0.24213 C -0.32019 -0.25532 -0.29414 -0.24097 -0.26914 -0.24005 C -0.1224 -0.17477 -0.03555 -0.15532 0.09843 -0.01713 C 0.13437 0.01991 0.16119 0.0794 0.1927 0.12732 C 0.18515 0.14259 0.18151 0.17477 0.17018 0.17292 C 0.13919 0.16898 0.11132 0.13611 0.08346 0.11227 C 0.03828 0.07315 -0.09818 -0.0287 -0.04844 -0.01713 C -0.03204 -0.01343 -0.01563 -0.0088 0.00091 -0.00579 L 0.13593 0.0169 C 0.15338 0.01273 0.17369 0.02107 0.18841 0.00347 C 0.19583 -0.00532 0.1931 -0.03171 0.18737 -0.04398 C 0.16341 -0.09421 0.13424 -0.13634 0.10377 -0.17338 C 0.00351 -0.29491 0.02317 -0.24815 -0.06342 -0.3088 C -0.0737 -0.31574 -0.04206 -0.29768 -0.03125 -0.29352 C 0.00364 -0.2794 0.03867 -0.26551 0.07369 -0.25347 C 0.11614 -0.23889 0.23828 -0.25301 0.2013 -0.21343 C 0.1556 -0.16481 0.09479 -0.21713 0.04166 -0.21921 L -0.17162 -0.24213 C -0.2198 -0.24768 -0.36459 -0.26088 -0.31628 -0.25903 C -0.19688 -0.25486 -0.07761 -0.24259 0.04166 -0.23426 C 0.34244 -0.18241 0.36484 -0.18889 0.10703 -0.2 L -0.04297 -0.22106 C -0.12552 -0.23426 -0.12175 -0.23264 -0.08607 -0.23657 C -0.04831 -0.23079 0.13763 -0.22917 0.21627 -0.16759 C 0.21992 -0.16481 0.2095 -0.15926 0.2056 -0.1581 C 0.18424 -0.15231 0.16263 -0.15093 0.14127 -0.14676 C -0.05899 -0.16204 -0.06967 -0.14537 -0.2487 -0.21528 C -0.25638 -0.21852 -0.26237 -0.22917 -0.26914 -0.23657 C -0.24193 -0.24907 -0.21537 -0.2669 -0.18763 -0.27431 C -0.09571 -0.29884 -0.0698 -0.28704 0.0181 -0.27431 C 0.02291 -0.27083 0.03737 -0.26875 0.03307 -0.26319 C 0.02435 -0.25116 0.01185 -0.25231 0.00091 -0.25139 C -0.02657 -0.24931 -0.05404 -0.25301 -0.08164 -0.25347 L -0.20586 -0.28009 C -0.23008 -0.28565 -0.21901 -0.28634 -0.2069 -0.28981 C 0.00143 -0.2625 -0.02188 -0.28634 0.1306 -0.21713 C 0.13554 -0.21528 0.13984 -0.20972 0.14453 -0.20579 C 0.13658 -0.20208 0.12903 -0.19537 0.12096 -0.19444 C -0.02839 -0.17546 -0.01993 -0.18981 -0.18868 -0.22315 C -0.24558 -0.25417 -0.3069 -0.26574 -0.35912 -0.31643 C -0.36954 -0.32662 -0.35469 -0.36435 -0.34414 -0.37338 C -0.3 -0.41204 -0.25052 -0.42546 -0.20378 -0.45139 C 0.02317 -0.44143 0.04557 -0.48542 0.2388 -0.33148 C 0.27083 -0.30602 0.29661 -0.26042 0.32552 -0.22477 C 0.32408 -0.21088 0.32812 -0.19028 0.32122 -0.1831 C 0.30859 -0.16968 0.29205 -0.17106 0.27734 -0.17338 C 0.22448 -0.18194 0.17174 -0.19583 0.11979 -0.21528 C -0.04193 -0.27569 -0.06159 -0.29907 -0.20586 -0.39653 C -0.2349 -0.475 -0.24532 -0.47153 -0.14271 -0.45903 C -0.06524 -0.45 0.01145 -0.42477 0.0888 -0.40764 C 0.14987 -0.37268 0.21185 -0.34306 0.272 -0.30324 C 0.37265 -0.23634 0.37343 -0.28264 0.36523 -0.20208 C 0.21237 -0.20972 0.26328 -0.19977 0.02122 -0.29745 C -0.18607 -0.38056 -0.14532 -0.35602 -0.27552 -0.46875 C -0.1987 -0.48218 -0.21289 -0.48542 -0.09987 -0.44768 C 0.05338 -0.39676 0.0832 -0.37893 0.19908 -0.32014 C 0.16823 -0.30787 0.17838 -0.30995 0.11875 -0.33333 C -0.01381 -0.38588 -0.14558 -0.44468 -0.27761 -0.50093 C -0.33438 -0.52546 -0.30821 -0.51597 -0.25951 -0.5088 C -0.1198 -0.44838 0.01171 -0.39444 0.15091 -0.31643 C 0.20026 -0.28866 0.24739 -0.24907 0.29557 -0.21528 C 0.30729 -0.16343 0.30169 -0.19653 0.21953 -0.21528 C 0.16067 -0.22893 0.10208 -0.24583 0.04375 -0.26481 C -0.25326 -0.36157 -0.22774 -0.35463 -0.45339 -0.44954 C -0.40651 -0.48542 -0.43099 -0.46898 -0.31407 -0.44583 C -0.19688 -0.42268 -0.08047 -0.38866 0.03619 -0.36018 C 0.12304 -0.31574 0.21171 -0.28194 0.29661 -0.22685 C 0.4332 -0.13866 0.43919 -0.17546 0.40377 -0.0838 C 0.27942 -0.11528 0.15403 -0.13426 0.03086 -0.17755 C -0.15873 -0.24352 -0.19779 -0.27315 -0.328 -0.3581 C -0.31693 -0.36018 -0.30586 -0.36643 -0.2948 -0.36389 C -0.18464 -0.34051 -0.01706 -0.24884 0.06953 -0.20208 C 0.11549 -0.17708 0.16041 -0.14653 0.2056 -0.11643 C 0.21119 -0.1125 0.22773 -0.10139 0.22161 -0.10116 C 0.20013 -0.09954 0.17851 -0.10602 0.15729 -0.1125 C -0.42396 -0.28542 -0.25118 -0.21643 -0.59362 -0.36759 L -0.52735 -0.37338 L 0.272 -0.08958 C 0.0513 -0.14097 -0.17331 -0.15463 -0.39011 -0.24421 C -0.42722 -0.25903 -0.32201 -0.31528 -0.28412 -0.31806 C -0.16368 -0.32801 -0.04349 -0.29421 0.07695 -0.28194 C 0.12018 -0.26111 0.17408 -0.27384 0.20664 -0.21921 C 0.22448 -0.18912 0.16041 -0.18542 0.13593 -0.1831 C 0.01627 -0.17083 -0.10339 -0.17778 -0.22305 -0.17546 C -0.29701 -0.20764 -0.49831 -0.17639 -0.4448 -0.27245 C -0.28711 -0.55671 0.17317 -0.46875 0.35234 -0.46319 C 0.4125 -0.26227 0.40351 -0.33657 0.08346 -0.30324 C -0.08204 -0.28565 -0.24805 -0.3169 -0.41368 -0.32384 C -0.15039 -0.50949 -0.20339 -0.50903 0.1927 -0.48588 C 0.23294 -0.48333 0.26836 -0.43657 0.30625 -0.41157 C 0.03372 -0.26042 0.06614 -0.25301 -0.36237 -0.29143 C -0.40391 -0.29537 -0.43802 -0.3537 -0.47592 -0.38472 C -0.29414 -0.44768 -0.1155 -0.55671 0.06953 -0.57338 C 0.22604 -0.58773 0.38658 -0.55741 0.53658 -0.47616 C 0.5681 -0.45926 0.49401 -0.37222 0.46158 -0.36204 C 0.27916 -0.3044 0.09231 -0.30602 -0.09232 -0.27824 C -0.23451 -0.3081 -0.48438 -0.12083 -0.51875 -0.36759 C -0.55118 -0.6 -0.27136 -0.57222 -0.13842 -0.60764 C 0.06575 -0.66227 0.27448 -0.62685 0.48086 -0.63611 C 0.48619 -0.60255 0.51575 -0.5456 0.497 -0.53542 C 0.13424 -0.33565 -0.00899 -0.3713 -0.3569 -0.36759 C -0.29232 -0.40139 -0.23021 -0.45995 -0.16302 -0.46875 C -0.04467 -0.48426 0.07552 -0.47384 0.1927 -0.44005 C 0.20625 -0.43611 0.19375 -0.3787 0.18086 -0.36991 C 0.11367 -0.32315 0.04023 -0.31366 -0.03021 -0.28588 C -0.0944 -0.28657 -0.16185 -0.25255 -0.22305 -0.28773 C -0.25339 -0.30532 -0.16485 -0.34236 -0.13308 -0.34491 C 0.02903 -0.35718 0.19127 -0.33588 0.35338 -0.33148 C 0.45768 -0.29236 0.55104 -0.26782 0.22916 -0.29745 C 0.07382 -0.31134 -0.08086 -0.34167 -0.23594 -0.36389 C 0.0694 -0.49954 -0.03386 -0.47245 0.53658 -0.39653 C 0.54948 -0.39444 0.54739 -0.33657 0.53554 -0.32778 C 0.46458 -0.27546 0.38789 -0.24653 0.31158 -0.23079 C 0.16093 -0.19884 0.00872 -0.2 -0.14271 -0.18472 C -0.11302 -0.20208 -0.08464 -0.22963 -0.05378 -0.23657 C 0.35807 -0.3287 0.29935 -0.32546 0.53658 -0.31088 C 0.42591 -0.29143 0.31549 -0.26643 0.20442 -0.25347 C 0.02539 -0.23218 -0.15391 -0.19977 -0.33334 -0.20764 C -0.45521 -0.21319 -0.0905 -0.24329 0.03086 -0.26111 C 0.19948 -0.24861 0.36888 -0.25532 0.53658 -0.22315 C 0.55481 -0.21968 0.50768 -0.17639 0.48945 -0.17338 C 0.2789 -0.14097 0.06731 -0.13542 -0.14375 -0.11643 C -0.25482 -0.1331 -0.3948 -0.03218 -0.47696 -0.16574 C -0.54102 -0.27014 -0.30625 -0.22546 -0.2198 -0.24005 C -0.13842 -0.25417 -0.05625 -0.24768 0.02552 -0.25139 C 0.01406 -0.24444 0.00325 -0.2338 -0.00873 -0.23079 C -0.09206 -0.20764 -0.34349 -0.16366 -0.25951 -0.17338 L 0.48515 -0.25903 C 0.60937 -0.16111 0.65494 -0.14005 0.19804 -0.13333 C -0.04258 -0.12986 -0.2819 -0.18681 -0.52201 -0.21343 C -0.50521 -0.27245 -0.50664 -0.36829 -0.47162 -0.39051 C -0.10052 -0.62685 -0.14011 -0.61921 0.06627 -0.44213 C 0.01093 -0.40833 -0.04219 -0.35972 -0.09987 -0.34097 C -0.20717 -0.30648 -0.328 -0.19745 -0.42552 -0.2838 C -0.51016 -0.35926 -0.23985 -0.35 -0.14701 -0.3831 C 0.08086 -0.38032 0.3095 -0.40718 0.53658 -0.37546 C 0.57278 -0.37014 0.47122 -0.31597 0.43593 -0.30093 C 0.32604 -0.25417 0.2138 -0.22755 0.10273 -0.19074 C 0.08724 -0.1787 0.07122 -0.16921 0.05664 -0.1544 C 0.05468 -0.15255 0.0556 -0.14306 0.0556 -0.14259 L -0.00547 0.01875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18" y="-1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381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lvl="0"/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30</a:t>
            </a:r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10</a:t>
            </a:r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615" y="751624"/>
            <a:ext cx="1158144" cy="6167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39354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25 -0.18889 L 0.00925 -0.18889 C 0.01303 -0.18403 0.02279 -0.17292 0.02644 -0.16412 C 0.02852 -0.1588 0.02982 -0.15255 0.03178 -0.14699 C 0.03373 -0.14167 0.03647 -0.13727 0.03816 -0.13172 C 0.04532 -0.10949 0.05678 -0.0669 0.05964 -0.04213 C 0.06107 -0.0301 0.0629 -0.01829 0.06394 -0.00602 C 0.06576 0.0162 0.06824 0.06064 0.06824 0.06064 C 0.06732 0.07893 0.06759 0.09282 0.0629 0.11018 C 0.06042 0.11921 0.05678 0.12731 0.05326 0.13495 C 0.03829 0.16689 0.03607 0.16921 0.01459 0.18819 C 0.0017 0.19977 -0.01106 0.20833 -0.02499 0.21504 C -0.02851 0.21666 -0.03215 0.21713 -0.03567 0.21875 C -0.03788 0.21967 -0.04439 0.22291 -0.04218 0.22268 L 0.14219 0.19027 C 0.20847 0.17801 0.29337 0.16157 0.3586 0.13865 C 0.44206 0.10972 0.5211 0.07477 0.60287 0.03981 C 0.60352 0.03217 0.60496 0.02453 0.60496 0.01689 C 0.60496 -0.07986 0.53425 -0.00996 0.47969 -0.01181 C 0.29415 0.00648 0.34727 -0.00949 0.19897 0.03588 C 0.16381 0.04676 0.12904 0.05926 0.09389 0.07014 C 0.06537 0.07893 0.03673 0.08588 0.00821 0.0949 C -0.02721 0.10625 -0.06288 0.11574 -0.09791 0.13125 C -0.10221 0.1331 -0.10624 0.1368 -0.11067 0.1368 C -0.11379 0.1368 -0.10494 0.1331 -0.10221 0.13125 C -0.0996 0.12939 -0.09713 0.12731 -0.09465 0.12546 C -0.0884 0.12106 -0.08098 0.11736 -0.07538 0.11018 C 0.11107 -0.12639 0.05535 -0.02917 0.13894 -0.18704 C 0.14219 -0.20463 0.15079 -0.22199 0.14857 -0.24028 C 0.14037 -0.30787 0.10704 -0.3382 0.07136 -0.34491 C 0.05782 -0.34746 0.04441 -0.35162 0.03074 -0.35255 L 0.00183 -0.3544 C -0.01614 -0.35116 -0.03411 -0.35047 -0.05182 -0.34491 C -0.07525 -0.33727 -0.09843 -0.32639 -0.12148 -0.31459 C -0.1901 -0.2794 -0.23919 -0.24769 -0.30468 -0.19468 C -0.32942 -0.17431 -0.42473 -0.08959 -0.45038 -0.05162 C -0.46536 -0.02963 -0.47538 0.00162 -0.48775 0.02824 C -0.48033 0.04097 -0.47434 0.05717 -0.46536 0.06643 C -0.45663 0.07546 -0.44635 0.07847 -0.43645 0.08171 C -0.39947 0.09305 -0.3621 0.10069 -0.32499 0.11018 C -0.244 0.10949 -0.16275 0.11435 -0.08176 0.10833 C 0.06407 0.09722 0.20938 0.06527 0.35535 0.05879 L 0.43998 0.05486 C 0.4504 0.05694 0.46316 0.04861 0.4711 0.06064 C 0.47592 0.06805 0.45977 0.07129 0.45391 0.07592 C 0.43464 0.0912 0.41602 0.10902 0.3961 0.12152 C 0.37045 0.13773 0.34363 0.14676 0.31785 0.16157 C 0.22292 0.21666 0.12631 0.26389 0.03386 0.33125 L -0.01327 0.36551 C -0.01705 0.36828 -0.02916 0.37407 -0.02499 0.37314 C -0.01093 0.36944 0.003 0.36389 0.0168 0.35787 L 0.38217 0.19583 C 0.4392 0.17245 0.49714 0.15648 0.55469 0.1368 C 0.59128 0.08981 0.64154 0.06389 0.59962 -0.04792 C 0.59272 -0.06644 0.57462 -0.04445 0.56212 -0.04213 C 0.44532 -0.02107 0.34923 -0.00602 0.23425 0.03009 L -0.32499 0.21504 L -0.4888 0.26458 C -0.54622 0.28009 -0.60377 0.29282 -0.66132 0.30648 C -0.66275 0.30671 -0.65846 0.30555 -0.65702 0.30439 C -0.64947 0.29907 -0.64205 0.29282 -0.6345 0.28727 C -0.62382 0.27963 -0.61314 0.27176 -0.60234 0.26458 C -0.57825 0.24814 -0.55403 0.23148 -0.52955 0.21689 C -0.43072 0.15856 -0.32955 0.11111 -0.23294 0.04166 C -0.1957 0.01504 -0.15481 0.00115 -0.12148 -0.03843 C -0.11822 -0.04213 -0.1082 -0.05232 -0.11184 -0.04977 C -0.13137 -0.03588 -0.14973 -0.01644 -0.16965 -0.00417 C -0.22799 0.0324 -0.28762 0.06227 -0.34648 0.09676 C -0.48346 0.17754 -0.47018 0.17314 -0.60455 0.2625 L -0.73202 0.34629 L -0.82851 0.41111 C -0.83814 0.42708 -0.84908 0.44051 -0.85741 0.45879 C -0.85872 0.4618 -0.85312 0.46088 -0.85103 0.46064 C -0.82161 0.45717 -0.79244 0.45185 -0.76314 0.44745 C -0.24478 0.27546 -0.75364 0.44074 -0.30676 0.30439 C -0.2371 0.28333 -0.1677 0.2574 -0.09791 0.23773 C 0.27123 0.13449 0.28113 0.13703 0.60496 0.06828 C 0.60248 0.07338 0.60066 0.07963 0.59753 0.08356 C 0.59298 0.08935 0.58764 0.09282 0.58256 0.09676 C 0.55053 0.12152 0.51967 0.15231 0.48607 0.16921 C 0.30287 0.26111 -0.00377 0.38541 -0.20077 0.44537 C -0.4246 0.51365 -0.3414 0.49861 -0.44817 0.51597 C -0.44713 0.51666 -0.44609 0.51805 -0.44504 0.51782 C -0.39947 0.51018 -0.28098 0.48611 -0.23827 0.47407 C -0.13202 0.44421 -0.02616 0.40949 0.07996 0.3787 L 0.40144 0.28935 C 0.53621 0.25185 0.47449 0.275 0.57175 0.23402 L 0.14962 0.23217 C -0.01249 0.23356 -0.13984 0.24398 -0.30364 0.2625 C -0.7526 0.31342 -0.62174 0.28634 -0.85741 0.34074 C -0.85234 0.34514 -0.84804 0.35463 -0.84244 0.35393 C -0.72747 0.34259 -0.58984 0.31041 -0.47603 0.27014 C -0.2457 0.18912 -0.01458 0.11319 0.21394 0.01689 C 0.28464 -0.01297 0.35704 -0.03195 0.42605 -0.07269 C 0.48803 -0.10926 0.54532 -0.16667 0.60496 -0.21366 C 0.60105 -0.225 0.60066 -0.2463 0.59324 -0.24792 C 0.53477 -0.26111 0.43998 -0.23843 0.37891 -0.22686 C 0.29818 -0.18889 0.21654 -0.15695 0.13673 -0.11273 C 0.11759 -0.10209 -0.02916 0.01111 -0.0539 0.03588 C -0.07994 0.06203 -0.10325 0.0956 -0.12786 0.12546 C -0.12291 0.1375 -0.12004 0.1537 -0.11288 0.16157 C -0.10129 0.1743 -0.08775 0.18102 -0.07434 0.18449 C -0.01991 0.19838 0.03503 0.20347 0.08959 0.21296 C 0.19675 0.2074 0.30404 0.20602 0.41107 0.19583 C 0.59363 0.17847 0.55782 0.25185 0.60496 0.12916 C 0.59714 0.11852 0.59115 0.10023 0.58139 0.09676 C 0.57253 0.09375 0.56459 0.10856 0.55574 0.11203 C 0.51876 0.12639 0.48165 0.13912 0.44428 0.15023 C 0.40509 0.1618 0.3655 0.16782 0.32644 0.18078 C 0.14154 0.24213 -0.04491 0.29282 -0.22747 0.37314 L -0.40533 0.45115 C -0.60338 0.53125 -0.71171 0.55463 -0.61523 0.5331 L -0.33359 0.37106 C -0.27057 0.33611 -0.20715 0.30347 -0.144 0.27014 C -0.07473 0.23379 -0.00468 0.20162 0.06394 0.16157 L 0.44532 -0.06135 C 0.48503 -0.08565 0.52371 -0.11528 0.56212 -0.14514 C 0.57696 -0.15648 0.59805 -0.15903 0.60496 -0.18496 C 0.60977 -0.20278 0.58282 -0.18241 0.57175 -0.18125 C 0.50313 -0.16135 0.43386 -0.1419 0.36602 -0.11644 C 0.31785 -0.09838 0.26993 -0.07732 0.22253 -0.05371 C 0.01811 0.04884 -0.1884 0.14004 -0.38932 0.2625 C -0.4582 0.30463 -0.6276 0.40347 -0.70416 0.46458 C -0.7207 0.47777 -0.73489 0.49884 -0.75025 0.51597 C -0.73671 0.51782 -0.72304 0.52384 -0.7095 0.52152 C -0.67994 0.51689 -0.65064 0.50717 -0.62174 0.4949 C -0.43997 0.41828 -0.25885 0.33611 -0.07747 0.25486 L 0.14428 0.15208 C 0.53373 -0.03588 0.40561 0.05185 0.60496 -0.09561 C 0.58087 -0.13843 0.60561 -0.10417 0.5418 -0.06135 L 0.22787 0.15023 C 0.06824 0.25995 -0.01757 0.32916 -0.18567 0.47014 C -0.25156 0.52546 -0.26223 0.54004 -0.31432 0.59791 C -0.30546 0.62129 -0.31106 0.61805 -0.29283 0.60926 L 0.00391 0.4625 L 0.10782 0.41111 C 0.34259 0.3 0.2586 0.36088 0.34246 0.29884 C 0.353 0.2706 0.34792 0.28819 0.30066 0.26643 C 0.28751 0.26041 0.21746 0.24629 0.2129 0.24537 C 0.08217 0.22083 0.11264 0.23379 -0.09257 0.23217 L -0.17174 0.24352 C -0.24244 0.25578 -0.23124 0.25254 -0.26497 0.2625 L -0.22643 0.26458 C -0.22031 0.26481 -0.21432 0.26643 -0.2082 0.26643 L -0.02929 0.2625 C -0.0289 0.26458 -0.0276 0.26666 -0.02825 0.26828 C -0.02942 0.27129 -0.03176 0.27199 -0.03359 0.27407 C -0.0358 0.27639 -0.03775 0.27963 -0.03997 0.28171 C -0.07057 0.30879 -0.10156 0.33449 -0.13215 0.36157 C -0.14374 0.37199 -0.1664 0.39398 -0.1664 0.39398 C -0.16991 0.40324 -0.17369 0.41041 -0.15572 0.39583 C -0.13424 0.3787 -0.11353 0.35787 -0.09257 0.33889 C -0.07356 0.32176 -0.05403 0.30648 -0.03567 0.28727 C 0.00365 0.24629 0.13191 0.13264 0.19141 0.03773 C 0.19649 0.02963 0.20001 0.01875 0.2043 0.00926 C 0.20469 0.00486 0.20782 -0.00394 0.20535 -0.00417 C 0.18321 -0.00648 0.15105 0.01481 0.13139 0.02824 C 0.09272 0.05486 0.0543 0.0831 0.01576 0.11018 C -0.04752 0.15439 -0.1371 0.21088 -0.19114 0.25879 C -0.19465 0.26203 -0.20182 0.26111 -0.20182 0.26828 C -0.20182 0.27477 -0.19452 0.26666 -0.19114 0.26458 C -0.17773 0.25648 -0.1651 0.24398 -0.15143 0.23773 C -0.1315 0.22893 -0.11132 0.22129 -0.0914 0.21111 C -0.00338 0.16666 0.08594 0.1287 0.17214 0.07407 C 0.17709 0.07083 0.18217 0.06805 0.18712 0.06458 C 0.18829 0.06365 0.19167 0.06041 0.19037 0.06064 C 0.18308 0.06227 0.17605 0.06574 0.16889 0.06828 C 0.15144 0.08379 0.17735 0.06041 0.15183 0.08541 C 0.14831 0.08889 0.14454 0.0912 0.14102 0.0949 C 0.11876 0.11921 0.09714 0.1456 0.07462 0.16921 C 0.06277 0.18171 0.05014 0.19143 0.03816 0.20347 C 0.02553 0.2162 0.01316 0.23009 0.00066 0.24352 C 0.00144 0.24537 0.00157 0.24907 0.00287 0.2493 C 0.00665 0.25 0.01941 0.23449 0.01993 0.23402 C 0.05613 0.20069 0.01485 0.2493 0.07136 0.17314 C 0.07214 0.1699 0.07305 0.16689 0.07357 0.16342 C 0.07787 0.13819 0.06928 0.15486 0.04779 0.15787 C 0.03191 0.16551 0.0336 0.16389 0.01459 0.1787 C 0.00626 0.18541 -0.00169 0.19328 -0.01002 0.19977 C -0.05129 0.23194 -0.09491 0.25602 -0.13424 0.2949 C -0.13749 0.29814 -0.14752 0.30602 -0.144 0.30439 C -0.1082 0.28912 -0.04518 0.2449 -0.01861 0.2206 C -0.00533 0.20856 0.00873 0.19907 0.0211 0.18449 C 0.03567 0.16713 0.04818 0.14514 0.06173 0.12546 C 0.06029 0.11898 0.05977 0.11203 0.05743 0.10648 C 0.04988 0.08727 0.04259 0.0912 0.02969 0.08727 C 0.02566 0.08865 0.02162 0.08912 0.01785 0.0912 C 0.00027 0.10046 0.00274 0.09814 -0.00572 0.10833 C -0.00208 0.12731 -0.00598 0.11296 0.01889 0.11597 C 0.02214 0.1162 0.0254 0.11736 0.02852 0.11782 C 0.03321 0.11852 0.0379 0.11898 0.04246 0.11967 L 0.06498 0.12361 C 0.10678 0.12152 0.14871 0.1243 0.19037 0.11782 C 0.21824 0.11342 0.27279 0.0912 0.27279 0.0912 C 0.29128 0.07569 0.29923 0.08078 0.27605 0.03981 C 0.27292 0.03402 0.26759 0.03426 0.26316 0.03217 C 0.21746 0.00902 0.2336 0.0162 0.18282 0.0074 L 0.13568 0.00926 C 0.1185 0.01227 0.06251 0.04768 0.05639 0.05115 C 0.05209 0.07407 0.05365 0.06041 0.08647 0.05301 C 0.1241 0.04467 0.16081 0.03402 0.19779 0.0206 C 0.22149 0.01203 0.29141 -0.01945 0.26863 -0.00602 C 0.26316 -0.00278 0.25782 3.7037E-7 0.25248 0.00347 C 0.25131 0.00439 0.25027 0.00578 0.24923 0.0074 C 0.24415 0.01597 0.2392 0.025 0.23425 0.03402 C 0.22878 0.04398 0.21824 0.06458 0.21824 0.06458 C 0.21928 0.06713 0.2198 0.07083 0.22136 0.07199 C 0.22761 0.07708 0.24337 0.07106 0.24714 0.07014 C 0.25925 0.0574 0.27201 0.04629 0.2836 0.03217 C 0.28477 0.03055 0.28607 0.025 0.28464 0.02453 C 0.27058 0.01944 0.25613 0.01944 0.2418 0.01689 C 0.13295 0.02639 0.0668 0.02477 -0.03033 0.0493 C -0.15976 0.08171 -0.12538 0.06597 -0.19218 0.10069 C -0.19361 0.10254 -0.19648 0.10324 -0.19648 0.10648 C -0.19648 0.10926 -0.19374 0.11018 -0.19218 0.11018 C -0.1871 0.11018 -0.18215 0.10787 -0.17721 0.10648 L -0.09791 0.08171 C 0.21055 -0.02408 0.09727 -0.00116 0.23855 -0.02686 C 0.20834 -0.01343 0.23842 -0.02593 0.17969 -0.01181 C 0.16641 -0.00857 0.15313 -0.00602 0.13998 -0.00209 C 0.11329 0.00532 0.02527 0.03125 -0.01327 0.04537 C -0.04439 0.05694 -0.07538 0.06967 -0.1065 0.08171 C -0.1207 0.09676 -0.11926 0.09259 -0.07747 0.0949 C -0.0664 0.0956 -0.05533 0.09236 -0.04426 0.0912 L 0.14324 0.04166 C 0.24857 0.01111 0.20925 0.02523 0.26212 0.00532 L 0.23855 0.02639 C 0.23282 0.03148 0.22735 0.03727 0.22136 0.04166 C 0.17344 0.07777 0.19128 0.06342 0.12175 0.12361 C 0.11915 0.12569 0.1168 0.1287 0.11433 0.13125 C 0.1099 0.16967 0.10977 0.15578 0.16576 0.1331 C 0.2267 0.1081 0.28699 0.07801 0.34675 0.04537 L 0.58139 -0.08218 C 0.59949 -0.1669 0.62748 -0.18982 0.58035 -0.2213 C 0.57188 -0.22686 0.56251 -0.225 0.55352 -0.22686 L 0.38113 -0.21736 C 0.35795 -0.21551 0.27149 -0.19838 0.24818 -0.19074 C 0.15834 -0.16111 0.06824 -0.13334 -0.0207 -0.09561 C -0.0371 -0.08843 -0.05377 -0.08241 -0.07004 -0.07454 C -0.09075 -0.06459 -0.10637 -0.0544 -0.12577 -0.04213 C -0.12877 -0.03449 -0.13658 -0.02408 -0.1246 -0.025 C 0.01615 -0.03727 0.03061 -0.04074 0.13894 -0.05741 L 0.25574 -0.09561 C 0.27735 -0.10324 0.27475 -0.09584 0.27709 -0.11644 C 0.27357 -0.11713 0.26993 -0.11736 0.26641 -0.11829 C 0.26277 -0.11945 0.25938 -0.12199 0.25574 -0.12223 C 0.23647 -0.12385 0.21719 -0.12338 0.19779 -0.12408 C 0.18269 -0.11945 0.14259 -0.10764 0.1293 -0.10116 C 0.10469 -0.08936 0.05639 -0.06135 0.05639 -0.06135 C 0.04467 -0.04861 0.03191 -0.0382 0.0211 -0.02315 C 0.0198 -0.0213 0.02175 -0.0169 0.02318 -0.01551 C 0.02683 -0.01204 0.031 -0.01042 0.03503 -0.00973 C 0.0767 -0.00348 0.1185 0.00277 0.16029 0.00532 C 0.21928 0.00926 0.27826 0.00787 0.33712 0.00926 C 0.37149 0.00856 0.46055 0.05602 0.43998 0.0074 C 0.41876 -0.04306 0.36928 0.00115 0.33399 0.00162 C 0.31785 0.00185 0.30183 0.00671 0.28568 0.00926 C 0.16355 0.05879 0.1685 0.04398 0.09285 0.09676 C 0.06407 0.11689 0.07188 0.10926 0.0543 0.13125 C 0.078 0.14166 0.08217 0.1493 0.10678 0.1368 C 0.28165 0.04884 0.23308 0.08264 0.35639 -0.03264 C 0.3543 -0.03704 0.35326 -0.04514 0.35001 -0.04607 C 0.33972 -0.04861 0.3293 -0.04422 0.31889 -0.04213 C 0.30157 -0.03889 0.2823 -0.03079 0.26641 -0.01945 C 0.04402 0.14259 0.10053 0.09652 -0.06471 0.25301 C -0.06627 0.2574 -0.07708 0.27824 -0.06145 0.27777 C -0.03658 0.27731 -0.0121 0.26759 0.01251 0.2625 C 0.05574 0.24166 0.09936 0.22361 0.14219 0.19977 C 0.24727 0.14074 0.24298 0.14166 0.31029 0.08541 C 0.31433 0.07407 0.32774 0.06018 0.32214 0.05115 C 0.31824 0.0449 0.28113 0.05 0.27071 0.05115 C 0.17436 0.0875 0.03321 0.13541 -0.03997 0.21296 L -0.10103 0.27777 C -0.00754 0.31551 -0.04153 0.3125 0.11212 0.25301 C 0.17943 0.22708 0.18568 0.21921 0.22357 0.18264 C 0.21134 0.16319 0.21602 0.16435 0.19675 0.16551 L -0.00143 0.18078 C -0.07265 0.19953 -0.15156 0.21828 -0.22213 0.24537 C -0.25676 0.25856 -0.29127 0.27268 -0.32499 0.2912 C -0.37773 0.3199 -0.42929 0.35463 -0.4815 0.38634 C -0.4832 0.39074 -0.4888 0.3956 -0.48671 0.39977 C -0.47044 0.43194 -0.45273 0.42801 -0.43111 0.43217 L -0.29713 0.43009 C -0.18163 0.42291 0.15118 0.35625 0.17214 0.35208 C 0.19871 0.34699 0.22514 0.33981 0.25144 0.33125 C 0.26381 0.32708 0.3004 0.31319 0.2879 0.31412 C 0.16381 0.32106 0.03998 0.33819 -0.08398 0.35023 C -0.15234 0.38125 -0.15143 0.37847 -0.23932 0.43773 C -0.24491 0.44166 -0.24934 0.4493 -0.25429 0.45486 C -0.21601 0.4743 -0.2276 0.47152 -0.15676 0.45694 C 0.31094 0.36018 0.17657 0.40972 0.45821 0.28356 C 0.428 0.24768 0.44792 0.26828 0.36394 0.27407 C 0.281 0.27963 0.19818 0.29051 0.11537 0.29884 L 0.05639 0.31412 L -0.08606 0.35602 C -0.09049 0.35717 -0.09478 0.35926 -0.09895 0.36157 C -0.10103 0.36296 -0.09465 0.36088 -0.09257 0.35972 C -0.08033 0.35324 -0.06835 0.3449 -0.05611 0.33889 C 0.25118 0.18379 0.2043 0.22453 0.47423 0.04537 C 0.49818 0.02963 0.49936 0.02592 0.5129 0.00532 C 0.50105 -0.03658 0.50899 -0.01389 0.44428 -0.00973 C 0.3767 -0.00556 0.30912 0.00439 0.2418 0.01504 C 0.21238 0.01967 0.18321 0.02963 0.15391 0.03588 C 0.1336 0.04027 0.11316 0.04352 0.09285 0.04722 C 0.08165 0.05301 0.0573 0.06134 0.05001 0.08171 C 0.04805 0.08703 0.05704 0.08495 0.06068 0.08541 C 0.07279 0.0868 0.08503 0.0868 0.09714 0.08727 C 0.13126 0.0706 0.12996 0.07222 0.17748 0.03773 C 0.18035 0.03564 0.18256 0.03148 0.18503 0.02824 C 0.18321 0.02569 0.18191 0.02129 0.17969 0.0206 C 0.17436 0.01898 0.15886 0.03889 0.15821 0.03981 C 0.15574 0.04282 0.15378 0.04722 0.15183 0.05115 C 0.14532 0.06365 0.13907 0.07662 0.13256 0.08935 C 0.12969 0.09444 0.12605 0.09838 0.12397 0.10439 C 0.11967 0.11643 0.1168 0.12986 0.11316 0.14259 C 0.11706 0.15764 0.11876 0.17963 0.13256 0.175 C 0.13529 0.17407 0.13529 0.16597 0.13673 0.16157 C 0.13282 0.12037 0.131 0.07824 0.12501 0.03773 C 0.12136 0.01342 0.08673 -0.08264 0.08425 -0.08982 C 0.08113 -0.08241 0.07904 -0.07801 0.07683 -0.06875 C 0.0754 -0.06343 0.07488 -0.05718 0.07357 -0.05162 C 0.0724 -0.04653 0.07071 -0.04167 0.06928 -0.03658 C 0.06889 -0.025 0.06524 -0.01227 0.06824 -0.00209 C 0.07201 0.01111 0.07996 0.02014 0.08751 0.02639 C 0.13764 0.06805 0.13855 0.06412 0.18074 0.07199 C 0.19506 0.07014 0.21094 0.07847 0.22357 0.06643 C 0.22982 0.06018 0.21094 0.05416 0.2043 0.0493 C 0.1892 0.03773 0.18946 0.03981 0.17423 0.03773 C 0.1668 0.03981 0.15925 0.04074 0.15183 0.04352 C 0.13126 0.05115 0.11876 0.07083 0.09923 0.0912 C 0.09857 0.09884 0.09337 0.11041 0.09714 0.11412 C 0.12644 0.14189 0.17084 0.13217 0.20105 0.13125 C 0.28816 0.09676 0.37605 0.06736 0.46251 0.02824 C 0.48868 0.01643 0.51537 0.00324 0.53855 -0.0213 C 0.56121 -0.04514 0.57787 -0.08357 0.59753 -0.11459 C 0.59246 -0.11829 0.5879 -0.12477 0.58256 -0.12593 C 0.40808 -0.1625 0.45639 -0.15394 0.28035 -0.11459 C 0.26719 -0.10695 0.15652 -0.04954 0.12175 -0.01736 C 0.08855 0.01319 0.05678 0.04861 0.02423 0.08171 C 0.01967 0.09375 0.00925 0.10324 0.01029 0.11782 C 0.01186 0.13865 0.03686 0.14352 0.04467 0.14629 L 0.22891 0.14259 C 0.33139 0.13495 0.46667 0.07569 0.55469 0.04537 C 0.5629 0.03842 0.57657 0.03981 0.5793 0.02453 C 0.58412 -0.00209 0.54285 -0.00949 0.54076 -0.00973 C 0.49363 -0.01574 0.44649 -0.01875 0.39923 -0.02315 C 0.36173 -0.01806 0.32397 -0.01852 0.28673 -0.00787 C 0.23204 0.00787 0.18061 0.04699 0.1293 0.08171 C 0.11863 0.09629 0.10691 0.10879 0.09714 0.12546 C 0.09584 0.12777 0.09649 0.13402 0.09818 0.13495 C 0.11602 0.14352 0.13464 0.14629 0.15287 0.15208 C 0.17032 0.15023 0.18803 0.15162 0.20535 0.14629 C 0.26316 0.12916 0.37787 0.08541 0.37787 0.08541 C 0.44923 0.03588 0.52175 -0.00926 0.59219 -0.0632 C 0.59701 -0.0669 0.606 -0.0801 0.60183 -0.08611 C 0.58386 -0.11065 0.56147 -0.12408 0.53959 -0.13542 C 0.5224 -0.14468 0.50391 -0.14306 0.48607 -0.14699 C 0.41498 -0.13936 0.34324 -0.14283 0.27279 -0.12408 C 0.22514 -0.11135 0.17891 -0.08311 0.1336 -0.05371 C 0.10613 -0.03565 0.00899 0.02939 -0.03567 0.0912 C -0.04687 0.10671 -0.05715 0.12407 -0.06783 0.14074 C -0.06249 0.14583 -0.05781 0.15439 -0.05182 0.15602 C -0.04387 0.15787 -0.03515 0.15717 -0.02825 0.15023 C 0.01641 0.10555 0.01498 0.10347 0.03386 0.05486 C 0.03139 0.03842 0.03061 0.02083 0.02644 0.00532 C 0.02527 0.00115 0.02162 -0.0007 0.01889 -0.00023 C 0.00014 0.00254 -0.01822 0.00995 -0.03684 0.01504 C -0.06666 0.03402 -0.22031 0.12847 -0.28007 0.175 C -0.31497 0.20208 -0.34934 0.23217 -0.38398 0.26064 C -0.38958 0.27569 -0.39648 0.29004 -0.36145 0.28171 C -0.27473 0.26064 -0.18879 0.22963 -0.10325 0.19791 C 0.26094 0.06203 0.16485 0.12639 0.32748 0.00926 C 0.32279 0.00602 0.3185 0.00092 0.31355 -0.00023 C 0.27305 -0.01111 0.24219 0.01504 0.20001 0.03217 C 0.00092 0.20902 0.07136 0.12939 -0.02174 0.23981 C -0.02356 0.2574 -0.02903 0.27523 -0.02721 0.29305 C -0.02643 0.30046 -0.01952 0.30092 -0.01536 0.30069 C 0.07397 0.29652 0.16316 0.2868 0.25248 0.27963 C 0.33282 0.24977 0.41381 0.22453 0.49363 0.19027 C 0.50274 0.18634 0.52475 0.17754 0.51824 0.16551 C 0.50404 0.13935 0.48061 0.13356 0.46042 0.12916 C 0.4004 0.11643 0.33959 0.11898 0.2793 0.11412 C 0.23425 0.1199 0.18022 0.1243 0.13568 0.14074 C 0.08139 0.16064 0.02761 0.18449 -0.02603 0.20926 C -0.0371 0.21435 -0.04791 0.22152 -0.0582 0.23009 C -0.0677 0.23819 -0.07603 0.2493 -0.08502 0.25879 C -0.08359 0.26064 -0.08241 0.26319 -0.08072 0.26458 C -0.04504 0.29166 0.02436 0.24352 0.03816 0.23981 C 0.04428 0.23518 0.18334 0.14861 0.21068 0.08727 C 0.22318 0.05926 0.22644 0.02129 0.23425 -0.01181 C 0.2142 -0.03982 0.20626 -0.05602 0.17318 -0.05741 C 0.15665 -0.05811 0.14102 -0.04352 0.12501 -0.03658 C -0.03593 0.12801 0.01928 0.05324 -0.05286 0.15602 C -0.05715 0.17615 -0.06666 0.19514 -0.06575 0.21689 C -0.06523 0.22731 -0.05546 0.22824 -0.0496 0.23009 C 0.00222 0.24676 0.05469 0.2581 0.10678 0.27222 C 0.2366 0.25625 0.34076 0.2581 0.46576 0.18634 C 0.49272 0.17083 0.51433 0.13426 0.53855 0.10833 C 0.53464 0.10509 0.531 0.10069 0.52683 0.09884 C 0.52084 0.09606 0.51472 0.09444 0.5086 0.0949 C 0.47175 0.09768 0.43503 0.10393 0.39818 0.10833 C 0.36068 0.13171 0.32292 0.15393 0.28568 0.1787 C 0.26941 0.18958 0.25157 0.20902 0.23647 0.22453 C 0.25001 0.22986 0.25196 0.2324 0.26967 0.22453 C 0.33295 0.19606 0.32462 0.19398 0.38113 0.13125 C 0.38139 0.12615 0.38451 0.11898 0.38217 0.11597 C 0.35326 0.07777 0.31042 0.03541 0.27279 0.02639 C 0.21811 0.01319 0.1629 0.00995 0.10782 0.00162 C 0.08113 0.01041 0.05391 0.0162 0.02748 0.02824 C 0.02279 0.03032 0.01941 0.03796 0.01576 0.04352 C 0.00443 0.06018 -0.00637 0.07777 -0.01757 0.0949 C -0.01783 0.10139 -0.02044 0.10856 -0.01861 0.11412 C -0.01588 0.12222 -0.01054 0.12685 -0.00572 0.13125 C 0.00548 0.14097 0.03581 0.13842 0.04141 0.13865 L 0.10678 0.13495 C 0.11394 0.13449 0.1211 0.13287 0.12826 0.1331 C 0.1379 0.13333 0.14753 0.13564 0.15717 0.1368 C 0.15131 0.14213 0.14688 0.14583 0.14102 0.15208 C 0.13777 0.15578 0.13464 0.15972 0.13139 0.16342 C 0.13855 0.16805 0.14532 0.17801 0.15287 0.17685 C 0.21251 0.16782 0.21147 0.16666 0.24285 0.13865 C 0.23894 0.12986 0.23634 0.11852 0.23113 0.11203 C 0.22553 0.10532 0.21837 0.10324 0.21173 0.10069 C 0.18946 0.09236 0.1668 0.0868 0.14428 0.07963 C 0.12566 0.08032 0.10678 0.07477 0.08855 0.08171 C -0.02044 0.12314 -0.02291 0.13055 -0.0957 0.19213 C -0.09856 0.19977 -0.10455 0.20578 -0.10429 0.21504 C -0.10403 0.22361 -0.09934 0.2324 -0.09465 0.23402 C -0.06822 0.24305 -0.04114 0.24166 -0.01432 0.24537 C 0.12852 0.20023 0.16316 0.2037 0.27279 0.13865 C 0.29167 0.12754 0.31055 0.11551 0.32852 0.10069 C 0.34519 0.0868 0.36068 0.06898 0.37683 0.05301 C 0.37644 0.04977 0.37722 0.04537 0.37566 0.04352 C 0.36407 0.0287 0.36081 0.02916 0.35001 0.02639 C 0.26316 0.03078 0.29727 0.02453 0.15183 0.09305 C 0.12813 0.10416 0.06511 0.13796 0.03282 0.16921 C 0.02683 0.17523 0.02136 0.1831 0.01576 0.19027 C 0.01446 0.19907 0.01134 0.21018 0.0254 0.20347 C 0.12149 0.15833 0.13022 0.15023 0.19571 0.10439 C 0.20821 0.0868 0.23087 0.07939 0.21719 0.05486 C 0.21576 0.05254 0.21355 0.05231 0.21173 0.05115 C 0.20391 0.0537 0.19584 0.05416 0.18816 0.05879 C 0.13347 0.0912 0.13139 0.10023 0.08113 0.15393 C 0.07996 0.15972 0.07787 0.16504 0.07787 0.17106 C 0.07787 0.17338 0.07982 0.17569 0.08113 0.175 C 0.10183 0.16273 0.1224 0.14977 0.14219 0.1331 C 0.21693 0.06944 0.19141 0.09699 0.22253 0.0625 C 0.21628 0.04606 0.22097 0.05486 0.19779 0.06064 C 0.18386 0.06412 0.17253 0.07199 0.15925 0.08171 C 0.12696 0.10509 0.09467 0.12847 0.0629 0.15393 C 0.05665 0.15902 0.05144 0.16666 0.04571 0.17314 C 0.04115 0.18449 0.0142 0.2324 0.05326 0.20926 C 0.12839 0.16458 0.16016 0.13171 0.22136 0.05301 C 0.22865 0.04375 0.23425 0.03148 0.24076 0.0206 C 0.24285 0.00787 0.24584 -0.0044 0.24714 -0.01736 C 0.24766 -0.02315 0.24818 -0.03033 0.2461 -0.03449 C 0.24415 -0.03843 0.24037 -0.03588 0.23751 -0.03658 C 0.16628 0.00208 0.17488 -0.00417 0.07136 0.07014 C 0.06746 0.07314 0.01433 0.11782 0.00613 0.13125 C -0.0065 0.15139 -0.01614 0.17685 -0.02721 0.19977 C -0.02031 0.21551 -0.0164 0.23703 -0.00676 0.24745 C 0.00326 0.2581 0.03764 0.24768 0.04779 0.24537 C 0.05678 0.23264 0.06693 0.22222 0.07462 0.2074 C 0.07605 0.20439 0.07514 0.19861 0.07357 0.19583 C 0.04988 0.15231 0.05613 0.15625 0.03933 0.15023 C 0.02501 0.15856 0.01029 0.16481 -0.00364 0.175 C -0.00572 0.17639 -0.00689 0.18078 -0.00781 0.18449 C -0.00872 0.18796 -0.00859 0.19213 -0.00898 0.19583 C 0.01238 0.1993 0.00587 0.20092 0.03712 0.18078 C 0.10717 0.13564 0.08842 0.15162 0.13894 0.08171 C 0.13647 0.07268 0.13503 0.0625 0.13139 0.05486 C 0.12683 0.0456 0.11537 0.06296 0.11433 0.06458 C 0.05717 0.14027 0.07175 0.11064 0.04897 0.16157 C 0.04923 0.17754 0.04792 0.19375 0.05001 0.20926 C 0.0504 0.2125 0.05365 0.21227 0.05535 0.21111 C 0.15561 0.1493 0.12735 0.17824 0.18386 0.10439 C 0.18503 0.09629 0.18764 0.08819 0.18712 0.07963 C 0.18686 0.07477 0.18425 0.0706 0.18178 0.06828 C 0.16472 0.05301 0.15469 0.05625 0.13568 0.05486 C 0.09324 0.08727 0.07579 0.1 0.01993 0.15787 C 0.00769 0.1706 -0.00221 0.18958 -0.01327 0.20532 C -0.0164 0.21504 -0.02538 0.22384 -0.02291 0.23402 C -0.01171 0.28032 0.05001 0.25208 0.05639 0.25115 C 0.07462 0.24004 0.16993 0.18773 0.20001 0.15393 C 0.22813 0.12245 0.25352 0.08426 0.28035 0.0493 C 0.27787 0.03078 0.27722 0.01134 0.27279 -0.00602 C 0.27123 -0.01227 0.26654 -0.01412 0.26316 -0.01736 C 0.24675 -0.03357 0.24766 -0.02732 0.22357 -0.02894 L 0.13035 0.06458 C 0.11993 0.075 0.10847 0.0831 0.09923 0.09676 L 0.05209 0.16736 C 0.0586 0.18264 0.06094 0.20949 0.07136 0.21296 C 0.11394 0.22708 0.1599 0.18727 0.19779 0.16157 C 0.20717 0.14375 0.21824 0.1287 0.22566 0.10833 C 0.22748 0.10347 0.22605 0.0949 0.22357 0.0912 C 0.21719 0.08125 0.20925 0.07407 0.20105 0.07014 C 0.1879 0.06389 0.17397 0.06389 0.16029 0.06064 C 0.10834 0.09375 0.10066 0.09722 0.04037 0.14629 C -0.03268 0.20602 -0.01614 0.18495 -0.04752 0.22824 C -0.01783 0.23703 -0.0259 0.23727 0.02423 0.21296 C 0.15496 0.14977 0.12618 0.17037 0.2086 0.08935 C 0.20886 0.08611 0.21055 0.0824 0.20964 0.07963 C 0.20339 0.0618 0.19988 0.06435 0.19037 0.0625 C 0.14597 0.06713 0.16498 0.0625 0.08959 0.11203 C 0.06173 0.13055 0.03412 0.15046 0.00717 0.17314 C -0.01523 0.19189 -0.03671 0.21435 -0.0582 0.23588 C -0.06458 0.24213 -0.0707 0.24884 -0.07643 0.25694 C -0.08085 0.26296 -0.08424 0.27083 -0.08827 0.27777 C -0.08567 0.28472 -0.08437 0.29375 -0.08072 0.29884 C -0.07747 0.30324 -0.07304 0.3037 -0.069 0.30439 C -0.05156 0.30764 -0.03398 0.30833 -0.0164 0.31018 C 0.02397 0.2949 0.15704 0.28009 0.2129 0.19583 C 0.21746 0.18889 0.21719 0.17569 0.21928 0.16551 C 0.2168 0.15902 0.21498 0.15162 0.21173 0.14629 C 0.21016 0.14375 0.20756 0.14213 0.20535 0.14259 C 0.19024 0.14583 0.17501 0.15023 0.16029 0.15787 C 0.14884 0.16365 0.08321 0.20694 0.06498 0.22268 C 0.04792 0.23727 0.03139 0.25439 0.01459 0.27014 C 0.00964 0.27963 0.00339 0.2875 -0.00038 0.29884 C -0.00116 0.30115 0.00235 0.30324 0.00391 0.30254 C 0.01342 0.2993 0.02266 0.29305 0.03178 0.28727 C 0.0448 0.27916 0.05782 0.27106 0.07032 0.26064 C 0.22436 0.13102 0.17787 0.18889 0.26433 0.05879 C 0.26212 0.0537 0.26134 0.0449 0.25782 0.04352 C 0.25222 0.0412 0.24623 0.04583 0.24076 0.0493 C 0.21433 0.0662 0.18816 0.08449 0.16251 0.10439 C 0.08568 0.16412 0.10522 0.14467 0.05209 0.2206 C 0.05183 0.22314 0.04975 0.22685 0.05105 0.22824 C 0.06029 0.23819 0.06746 0.22963 0.07566 0.22268 L 0.22891 0.0912 C 0.24063 0.08078 0.25248 0.07037 0.26316 0.05694 C 0.27331 0.04421 0.28178 0.02754 0.29102 0.01296 C 0.28959 0.00787 0.28998 -0.00255 0.28673 -0.00209 C 0.27748 -0.00093 0.24415 0.04004 0.23855 0.04537 C 0.17123 0.11157 0.1685 0.10324 0.10469 0.18264 C 0.09285 0.19722 0.08243 0.21551 0.07136 0.23217 C 0.06993 0.24027 0.06472 0.2493 0.06719 0.25694 C 0.07006 0.26574 0.07748 0.26898 0.08321 0.26828 C 0.10287 0.26574 0.12214 0.25717 0.14102 0.24745 C 0.15456 0.24027 0.23503 0.19027 0.26003 0.16551 C 0.27709 0.14838 0.29285 0.12731 0.30925 0.10833 C 0.31628 0.07477 0.32397 0.07453 0.30925 0.06643 C 0.30717 0.06527 0.30496 0.06504 0.30287 0.06458 C 0.25183 0.09189 0.20053 0.11828 0.15183 0.15787 C 0.13607 0.1706 0.11876 0.17847 0.10469 0.19583 L 0.07996 0.22639 C 0.08243 0.22824 0.0849 0.23379 0.08751 0.23217 C 0.15795 0.18773 0.25795 0.11805 0.32423 0.04352 C 0.33751 0.0287 0.34714 0.00532 0.3586 -0.01366 C 0.35899 -0.01875 0.36107 -0.02431 0.35964 -0.02894 C 0.35548 -0.0419 0.34701 -0.04098 0.34037 -0.04213 C 0.29167 -0.0044 0.26173 0.01643 0.21602 0.06064 C 0.206 0.07037 0.19701 0.08287 0.18712 0.09305 C 0.12826 0.15439 0.15665 0.11389 0.12071 0.17106 C 0.1267 0.18171 0.12761 0.1868 0.13998 0.18078 C 0.16941 0.16643 0.19844 0.14953 0.22683 0.12916 C 0.29649 0.07939 0.29219 0.08287 0.32852 0.03981 C 0.32969 0.03657 0.33217 0.03379 0.33178 0.03009 C 0.33152 0.02754 0.32891 0.02731 0.32748 0.02824 C 0.32279 0.03148 0.31902 0.0375 0.31459 0.04166 C 0.31081 0.04514 0.30678 0.04768 0.30287 0.05115 C 0.25248 0.09537 0.19753 0.12639 0.15183 0.18449 C 0.14923 0.18773 0.14154 0.19652 0.14428 0.19398 C 0.15691 0.18194 0.16967 0.1699 0.18178 0.15602 L 0.23321 0.09676 C 0.24897 0.05787 0.2448 0.07407 0.18386 0.10648 C 0.14037 0.12939 0.10834 0.15532 0.06824 0.19398 C 0.05704 0.20463 0.04675 0.21805 0.03607 0.23009 C 0.03529 0.23727 0.03269 0.24444 0.03386 0.25115 C 0.03477 0.25602 0.03855 0.2581 0.04141 0.25879 C 0.05209 0.26134 0.0629 0.25995 0.07357 0.26064 C 0.11693 0.24861 0.16837 0.23935 0.21068 0.21111 C 0.25678 0.18055 0.30196 0.14606 0.34675 0.11018 C 0.35522 0.10347 0.36355 0.09467 0.37032 0.08356 C 0.37839 0.07037 0.38399 0.05301 0.39076 0.03773 C 0.38894 0.03472 0.38751 0.03078 0.38529 0.02824 C 0.38412 0.02685 0.38256 0.02592 0.38113 0.02639 C 0.3573 0.03541 0.33347 0.04398 0.31029 0.05694 C 0.25131 0.08981 0.19011 0.11481 0.13464 0.16342 L 0.04363 0.24352 C 0.04102 0.25185 0.0336 0.25995 0.03607 0.26828 C 0.03881 0.27754 0.04727 0.27615 0.05326 0.27592 C 0.06759 0.27546 0.08178 0.26967 0.0961 0.26643 C 0.32006 0.13727 0.23009 0.1993 0.36928 0.09676 C 0.37423 0.08727 0.38152 0.08032 0.38425 0.06828 C 0.38529 0.06365 0.38061 0.05856 0.37787 0.05879 C 0.35352 0.06018 0.31615 0.07245 0.29102 0.08727 C 0.25561 0.10856 0.16381 0.15764 0.11433 0.20532 C 0.09779 0.22129 0.08217 0.23981 0.06602 0.25694 C 0.05951 0.27685 0.0461 0.30069 0.08113 0.2912 C 0.10925 0.28356 0.13647 0.26689 0.16355 0.25115 C 0.1866 0.23773 0.20951 0.22314 0.23113 0.20347 C 0.40287 0.04606 0.36459 0.10879 0.43256 -0.01736 C 0.43568 -0.03334 0.44011 -0.04861 0.44219 -0.06505 C 0.44246 -0.0676 0.4405 -0.07107 0.43894 -0.07084 C 0.43503 -0.07014 0.43178 -0.06551 0.42826 -0.0632 C 0.41433 -0.05417 0.40027 -0.04607 0.38647 -0.03658 C 0.34923 -0.01088 0.23399 0.07384 0.21498 0.09884 L 0.19037 0.13125 C 0.18894 0.14676 0.18594 0.15509 0.20535 0.14444 C 0.23985 0.12546 0.27501 0.10717 0.30717 0.07777 L 0.42605 -0.03079 C 0.42969 -0.03912 0.43412 -0.0463 0.43673 -0.05556 C 0.43764 -0.05834 0.43751 -0.06528 0.43568 -0.06505 C 0.42475 -0.06389 0.41407 -0.05741 0.40352 -0.05162 C 0.37618 -0.03704 0.34871 -0.02269 0.32214 -0.00417 C 0.32201 -0.00394 0.21081 0.07824 0.18386 0.11018 C 0.17162 0.12477 0.16107 0.14328 0.14962 0.15972 C 0.14897 0.16342 0.14714 0.16713 0.14753 0.17106 C 0.14792 0.17569 0.14923 0.18356 0.15183 0.18264 C 0.17032 0.17523 0.18816 0.1625 0.20535 0.14838 C 0.23074 0.12754 0.25496 0.10208 0.2793 0.07777 C 0.28347 0.07361 0.28777 0.06898 0.29102 0.0625 C 0.29675 0.05162 0.30105 0.03842 0.30613 0.02639 C 0.30743 0.01689 0.31055 0.00486 0.29532 0.01296 C 0.25795 0.03287 0.22045 0.05439 0.18503 0.08356 C 0.12605 0.13171 0.06511 0.17268 0.00821 0.22824 C 0.00105 0.23518 -0.02083 0.25439 -0.01327 0.2493 C 0.03256 0.21875 0.07839 0.18796 0.12279 0.15208 C 0.21029 0.08148 0.20717 0.07893 0.26863 -0.00209 C 0.27032 -0.00857 0.27475 -0.01436 0.27397 -0.0213 C 0.27331 -0.0257 0.26863 -0.02153 0.26641 -0.01945 C 0.22709 0.01736 0.18712 0.05254 0.14962 0.0949 C 0.11602 0.1331 0.08178 0.16944 0.04897 0.20926 C 0.04246 0.21713 0.03673 0.22708 0.03178 0.23773 C 0.0267 0.24884 0.02318 0.26203 0.01889 0.27407 C 0.02331 0.29745 0.02318 0.31852 0.04675 0.30648 C 0.12579 0.26597 0.20404 0.2199 0.28035 0.16551 C 0.29545 0.15463 0.40587 0.05833 0.43998 0.00532 C 0.44988 -0.00996 0.45717 -0.0301 0.46576 -0.04792 C 0.46498 -0.05301 0.46563 -0.05949 0.46355 -0.0632 C 0.45626 -0.07616 0.43035 -0.06366 0.42826 -0.0632 C 0.40352 -0.04861 0.37865 -0.03542 0.3543 -0.01945 C 0.33542 -0.00695 0.29857 0.02268 0.29857 0.02268 L 0.49246 -0.0669 C 0.42514 -0.02408 0.48412 -0.0625 0.3254 0.0625 C 0.20717 0.15555 0.22449 0.13402 0.12709 0.23402 C 0.08946 0.27268 0.09818 0.25902 0.07996 0.2949 C 0.08243 0.31203 0.08022 0.30648 0.09923 0.30439 C 0.11785 0.30254 0.13647 0.29814 0.15496 0.2949 C 0.22787 0.25393 0.35587 0.18564 0.42397 0.13125 C 0.46446 0.09884 0.50183 0.05486 0.54076 0.01689 C 0.54246 0.00856 0.54636 0.00092 0.5461 -0.00787 C 0.54584 -0.01598 0.53412 -0.0169 0.53217 -0.01736 L 0.48178 0.01689 C 0.4504 0.0375 0.41785 0.05301 0.38751 0.07777 C 0.29844 0.15069 0.25339 0.18148 0.17214 0.26828 C 0.15808 0.28333 0.14571 0.30254 0.13256 0.31967 C 0.12852 0.34305 0.12227 0.3574 0.15287 0.34259 C 0.18621 0.32639 0.21863 0.30439 0.2504 0.27963 C 0.40925 0.15648 0.4543 0.10393 0.60496 -0.04398 C 0.60209 -0.09561 0.62032 -0.16898 0.59649 -0.19838 C 0.57774 -0.2213 0.56524 -0.13843 0.5461 -0.11644 C 0.50678 -0.0713 0.46941 -0.02084 0.42826 0.01875 C 0.28425 0.15717 0.12826 0.25787 -0.00898 0.41689 C -0.06158 0.47801 -0.04439 0.4493 -0.06679 0.48935 C -0.06327 0.48981 -0.0595 0.49282 -0.05611 0.4912 C -0.01523 0.47199 0.09337 0.37824 0.10352 0.36921 C 0.21238 0.27338 0.29571 0.1956 0.3918 0.06458 C 0.41407 0.03402 0.43178 -0.00533 0.45183 -0.04028 C 0.45352 -0.05162 0.45808 -0.06273 0.45717 -0.07454 C 0.45665 -0.07986 0.45144 -0.0794 0.44857 -0.07848 C 0.44532 -0.07732 0.44298 -0.07176 0.43998 -0.06875 C 0.42644 -0.05533 0.41329 -0.04074 0.39923 -0.02894 C 0.27357 0.07777 0.12696 0.17916 0.00717 0.31967 C -0.01783 0.34907 -0.03932 0.38703 -0.06249 0.4206 C -0.0664 0.43333 -0.07148 0.44514 -0.07434 0.45879 C -0.07486 0.46134 -0.07369 0.46736 -0.07213 0.46643 C -0.03593 0.44051 0.08516 0.32014 0.09818 0.30648 C 0.28048 0.11389 0.23373 0.17916 0.32852 0.03009 C 0.3293 0.02314 0.33178 0.01597 0.33074 0.00926 C 0.33009 0.00509 0.32657 0.00254 0.32423 0.00347 C 0.31941 0.00555 0.31589 0.01296 0.31147 0.01689 C 0.29441 0.03194 0.27748 0.04745 0.26003 0.06064 C 0.22956 0.08356 0.19844 0.10324 0.16785 0.12546 C 0.02592 0.2287 0.06485 0.19514 -0.00247 0.25486 C 0.06941 0.32477 0.00756 0.27176 0.20105 0.1331 C 0.31576 0.05092 0.37136 0.01365 0.47318 -0.08797 C 0.48126 -0.09584 0.48751 -0.10834 0.49467 -0.11829 C 0.4849 -0.12709 0.49324 -0.12223 0.4754 -0.1088 C 0.40014 -0.05301 0.32292 -0.0051 0.24923 0.05694 C 0.21537 0.08541 0.181 0.11227 0.14753 0.14259 C 0.12904 0.15926 0.11147 0.17847 0.09389 0.19791 C 0.0879 0.20463 0.0823 0.2125 0.07683 0.2206 C 0.0754 0.22268 0.07175 0.22847 0.07357 0.22824 C 0.07891 0.22754 0.08373 0.22245 0.08855 0.21875 C 0.1655 0.15972 0.24415 0.10671 0.31889 0.03981 C 0.47592 -0.10093 0.41121 -0.03102 0.51719 -0.15648 C 0.52006 -0.16412 0.52423 -0.17061 0.52566 -0.1794 C 0.52631 -0.18264 0.52188 -0.17755 0.52032 -0.17547 C 0.51368 -0.16736 0.50821 -0.15579 0.50105 -0.14885 C 0.44532 -0.09537 0.38777 -0.04769 0.33178 0.00532 C 0.24402 0.08865 0.26576 0.06041 0.21498 0.14444 C 0.19779 0.21782 0.20313 0.17939 0.29857 0.10833 C 0.34441 0.07407 0.39076 0.04143 0.43464 -0.00023 C 0.5642 -0.12361 0.54636 -0.09607 0.59962 -0.19074 C 0.58295 -0.19676 0.60001 -0.1926 0.56433 -0.16991 C 0.52956 -0.14769 0.49376 -0.13056 0.45925 -0.10695 C 0.35209 -0.03311 0.27657 0.02708 0.17852 0.1331 C 0.1004 0.21759 0.1099 0.20671 0.06824 0.29305 C 0.07553 0.36504 0.06732 0.32384 0.15496 0.26458 C 0.23581 0.20995 0.28256 0.17477 0.35326 0.09305 C 0.36251 0.08217 0.36967 0.06643 0.37787 0.05301 C 0.38764 0.01805 0.38555 0.0331 0.33607 0.0625 C 0.30717 0.07986 0.27839 0.09838 0.2504 0.11967 C 0.15691 0.1912 0.12201 0.21389 0.05105 0.30069 C 0.04623 0.30648 0.04246 0.31458 0.03816 0.32152 C 0.03503 0.34375 0.03503 0.33564 0.06173 0.31018 C 0.1086 0.26574 0.15509 0.22037 0.20105 0.17314 C 0.23165 0.14166 0.26199 0.10972 0.29102 0.07407 C 0.3004 0.0625 0.31042 0.05 0.31576 0.03217 C 0.31798 0.02453 0.30626 0.03472 0.30183 0.03773 C 0.28399 0.05 0.26628 0.06273 0.24923 0.07777 C 0.20847 0.11412 0.16798 0.15231 0.12826 0.19213 C 0.10834 0.21203 0.08933 0.23426 0.07032 0.25694 C 0.06316 0.26551 0.05665 0.27569 0.05001 0.28541 C 0.04884 0.28703 0.04545 0.29004 0.04675 0.2912 C 0.0491 0.29305 0.05183 0.28981 0.0543 0.28935 C 0.32436 0.0625 0.2254 0.16504 0.36173 0.01689 C 0.3642 0.01041 0.37253 -0.00417 0.35756 0.00162 C 0.33855 0.00879 0.32006 0.01921 0.30183 0.03009 C 0.2711 0.04838 0.24063 0.06782 0.21068 0.08935 C 0.18204 0.10972 0.15365 0.13102 0.12605 0.15602 C 0.0504 0.22407 0.06472 0.20092 0.03386 0.26064 C 0.02175 0.32523 0.028 0.28703 0.13464 0.21504 C 0.2073 0.16597 0.28581 0.09421 0.34897 0.01111 C 0.36498 -0.00996 0.37748 -0.03843 0.3918 -0.0632 C 0.39688 -0.08148 0.40652 -0.09861 0.40144 -0.12037 C 0.40079 -0.12292 0.39857 -0.12292 0.39714 -0.12408 C 0.38647 -0.12292 0.37566 -0.12315 0.36498 -0.12037 C 0.35522 -0.1176 0.34558 -0.11227 0.33607 -0.10695 C 0.29493 -0.08403 0.28087 -0.07246 0.24076 -0.03449 C 0.22436 -0.01898 0.20756 -0.00417 0.19246 0.01504 C 0.181 0.02963 0.17175 0.0493 0.16147 0.06643 C 0.15964 0.07592 0.15535 0.08495 0.15613 0.0949 C 0.15652 0.10162 0.16081 0.10926 0.16459 0.10833 C 0.17917 0.10509 0.19298 0.09398 0.20639 0.08356 C 0.2392 0.05787 0.27162 0.03078 0.30287 -0.00023 C 0.51837 -0.21412 0.478 -0.16783 0.60496 -0.33172 C 0.6043 -0.34676 0.60509 -0.3625 0.60287 -0.37732 C 0.60248 -0.37963 0.59988 -0.37662 0.59857 -0.37523 C 0.59688 -0.37338 0.5961 -0.36922 0.59428 -0.3676 C 0.56993 -0.34746 0.54454 -0.33148 0.52032 -0.31088 C 0.49897 -0.29236 0.47696 -0.27593 0.45613 -0.25556 C 0.42123 -0.2213 0.3935 -0.18797 0.36602 -0.1375 C 0.3586 -0.12361 0.35326 -0.10695 0.34675 -0.09167 C 0.35613 -0.07593 0.36199 -0.04838 0.37462 -0.04398 C 0.41563 -0.0301 0.5198 -0.10741 0.54389 -0.12223 C 0.64649 -0.28542 0.61094 -0.1801 0.60391 -0.53542 C 0.60378 -0.5426 0.59558 -0.54398 0.59324 -0.54491 C 0.57006 -0.53658 0.54584 -0.53449 0.52357 -0.52014 C 0.42357 -0.45463 0.25782 -0.29769 0.18933 -0.1794 L 0.11316 -0.04792 C 0.11029 -0.03519 0.10443 -0.02338 0.10469 -0.00973 C 0.10482 -0.00162 0.1099 0.00509 0.11433 0.0074 C 0.12462 0.0125 0.13568 0.00995 0.14636 0.01111 C 0.25339 -0.04885 0.43009 -0.14074 0.50964 -0.23843 C 0.55404 -0.29283 0.57318 -0.39306 0.60496 -0.47061 C 0.6043 -0.52963 0.62735 -0.60764 0.60287 -0.64769 C 0.58373 -0.67894 0.40808 -0.6125 0.39389 -0.60579 C 0.30951 -0.56574 0.22227 -0.5 0.14428 -0.43241 C 0.09988 -0.39398 0.05613 -0.35324 0.01355 -0.3088 C -0.05338 -0.23843 -0.16158 -0.12639 -0.22538 -0.01551 C -0.23827 0.00694 -0.24752 0.03518 -0.25859 0.06064 C -0.25455 0.10671 -0.25833 0.11574 -0.20611 0.10254 C -0.15572 0.09004 -0.10663 0.06365 -0.0582 0.03588 C 0.18568 -0.10417 0.25561 -0.17315 0.49675 -0.36204 C 0.53282 -0.42176 0.57878 -0.4669 0.60496 -0.54098 C 0.61576 -0.5713 0.61537 -0.63102 0.59753 -0.64769 C 0.56693 -0.67639 0.52826 -0.64653 0.49363 -0.64584 C 0.46641 -0.6382 0.43894 -0.63357 0.41212 -0.62292 C 0.39597 -0.61644 0.36498 -0.59445 0.36498 -0.59445 L -0.27786 0.21111 C -0.15169 0.18935 -0.21327 0.20602 0.0168 0.0493 C 0.26798 -0.12199 0.31029 -0.18033 0.56746 -0.41922 C 0.57201 -0.43565 0.62904 -0.59352 0.60391 -0.64769 C 0.59571 -0.66528 0.57826 -0.64514 0.56537 -0.64398 C 0.53712 -0.62986 0.50821 -0.61968 0.48074 -0.60209 C 0.31081 -0.4926 0.19962 -0.40764 0.04141 -0.24213 C -0.13202 -0.06065 -0.10364 -0.11019 -0.17395 0.03981 C -0.16366 0.0581 -0.17044 0.05046 -0.144 0.03402 C -0.06874 -0.01273 0.00704 -0.05695 0.08113 -0.1088 C 0.22058 -0.20672 0.35821 -0.3132 0.49675 -0.41528 C 0.53282 -0.48195 0.57201 -0.54375 0.60496 -0.61528 C 0.60886 -0.62361 0.60652 -0.63797 0.60391 -0.64769 C 0.603 -0.65139 0.59975 -0.64491 0.59753 -0.64398 C 0.57253 -0.63172 0.54727 -0.62107 0.52253 -0.60764 C 0.44871 -0.56829 0.37449 -0.53125 0.30183 -0.48588 C 0.13178 -0.3794 0.03634 -0.28773 -0.12577 -0.11065 C -0.17148 -0.06088 -0.2151 -0.00417 -0.2565 0.05694 C -0.30038 0.12176 -0.33932 0.19652 -0.38072 0.26643 C -0.38567 0.28356 -0.40624 0.32708 -0.3957 0.35602 C -0.394 0.36064 -0.38932 0.35717 -0.38606 0.35787 C -0.34504 0.34953 -0.30338 0.34768 -0.26288 0.3331 C 0.13516 0.19004 0.11576 0.18518 0.46889 -0.00973 C 0.51433 -0.08611 0.56837 -0.14861 0.60496 -0.23843 C 0.62344 -0.28357 0.5961 -0.31783 0.58035 -0.33172 C 0.57735 -0.33449 0.57397 -0.33542 0.57071 -0.33727 C 0.49923 -0.32338 0.42748 -0.31412 0.35639 -0.29561 C 0.25053 -0.26783 0.11667 -0.2051 0.01889 -0.14121 C -0.0315 -0.10834 -0.07968 -0.06551 -0.12786 -0.02315 C -0.15338 -0.0007 -0.17773 0.02592 -0.20182 0.05301 C -0.27955 0.14097 -0.26262 0.11389 -0.30143 0.19027 C -0.30364 0.20787 -0.31015 0.22569 -0.30794 0.24352 C -0.30116 0.29629 -0.27148 0.28889 -0.24999 0.2949 C -0.18424 0.26828 -0.11627 0.25578 -0.05286 0.21504 C 0.05066 0.14814 0.15287 0.07106 0.24818 -0.02686 C 0.38243 -0.16482 0.48126 -0.29653 0.56212 -0.51621 C 0.57423 -0.54908 0.5793 -0.58866 0.5879 -0.62477 C 0.59193 -0.69074 0.59285 -0.65718 0.5086 -0.59051 C 0.45014 -0.54445 0.39259 -0.49514 0.33607 -0.4419 C 0.2336 -0.34561 0.11303 -0.2051 0.02423 -0.08033 C -0.08385 0.07176 -0.072 0.05254 -0.12148 0.18634 C -0.12213 0.19977 -0.12643 0.21389 -0.12356 0.22639 C -0.12187 0.23379 -0.11523 0.23518 -0.11067 0.23402 C -0.09739 0.23055 -0.0845 0.22222 -0.07213 0.21296 C 0.01342 0.1493 0.09962 0.08796 0.18282 0.01504 C 0.29831 -0.08635 0.41003 -0.20093 0.52357 -0.3088 C 0.55066 -0.37963 0.58621 -0.44283 0.60496 -0.52199 C 0.6142 -0.56065 0.62253 -0.62199 0.60391 -0.64769 C 0.58347 -0.67616 0.55248 -0.63635 0.52683 -0.63056 C 0.49753 -0.61412 0.46706 -0.60278 0.43894 -0.58102 C 0.38581 -0.53982 0.33308 -0.49561 0.2836 -0.4419 C 0.18764 -0.3382 0.10404 -0.21574 0.02969 -0.0669 C 0.00899 -0.0257 -0.00611 0.02314 -0.02395 0.06828 C -0.02525 0.07824 -0.04426 0.16643 -0.0121 0.16157 C 0.08868 0.14652 0.18712 0.0993 0.28673 0.06828 C 0.39285 -0.06829 0.52527 -0.15672 0.60496 -0.34098 C 0.75756 -0.69398 0.58751 -0.64746 0.52566 -0.64584 C 0.38256 -0.59584 0.23568 -0.56042 0.1004 -0.45533 C -0.08241 -0.31343 -0.21379 -0.17153 -0.35611 0.07407 C -0.40455 0.15764 -0.44179 0.25949 -0.48463 0.35208 C -0.48736 0.38819 -0.49869 0.42546 -0.49309 0.46064 C -0.4901 0.47963 -0.47421 0.48727 -0.46327 0.48541 C -0.42447 0.47916 -0.38658 0.45949 -0.3496 0.43773 C -0.28853 0.40208 -0.22825 0.36134 -0.16965 0.31412 C 0.18594 0.02615 0.08946 0.12361 0.34571 -0.24792 C 0.37592 -0.42616 0.38503 -0.37477 0.36602 -0.50093 C 0.3655 -0.50463 0.36394 -0.50741 0.3629 -0.51065 C 0.33191 -0.50625 0.33972 -0.50926 0.29102 -0.47616 C 0.16081 -0.38797 0.0724 -0.33287 -0.03788 -0.16598 C -0.07838 -0.10463 -0.1065 -0.0213 -0.14075 0.05115 C -0.14322 0.10139 -0.15898 0.15509 -0.14817 0.20162 C -0.11536 0.3449 -0.00741 0.32801 0.0543 0.34444 C 0.14571 0.31666 0.25925 0.30694 0.34246 0.21111 C 0.37436 0.17453 0.39753 0.11852 0.42501 0.07199 C 0.44219 -0.06412 0.46029 -0.07361 0.41967 -0.19074 C 0.41303 -0.20996 0.4004 -0.21991 0.39076 -0.23449 C 0.34063 -0.22986 0.36941 -0.23727 0.28568 -0.16019 C 0.13738 -0.02408 0.18295 -0.07894 0.08855 0.05879 C 0.08712 0.06713 0.08555 0.07523 0.08425 0.08356 C 0.08269 0.09328 0.08204 0.09097 0.08425 0.0949 L 0.20001 0.0701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5705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01783" y="1590474"/>
            <a:ext cx="5486399" cy="3927638"/>
          </a:xfrm>
        </p:spPr>
        <p:txBody>
          <a:bodyPr/>
          <a:lstStyle/>
          <a:p>
            <a:pPr lvl="0"/>
            <a:r>
              <a:rPr lang="zh-TW" altLang="en-US" sz="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燈光充足、不閃爍</a:t>
            </a:r>
          </a:p>
          <a:p>
            <a:pPr lvl="5"/>
            <a:r>
              <a:rPr lang="zh-TW" altLang="en-US" sz="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不關燈或在昏暗環境使用</a:t>
            </a:r>
            <a:r>
              <a:rPr lang="en-US" altLang="zh-TW" sz="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r>
              <a:rPr lang="zh-TW" altLang="en-US" sz="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586" y="2641339"/>
            <a:ext cx="1158144" cy="71317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84677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</a:t>
            </a:r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多接觸大自然，多看遠方，可預防近視</a:t>
            </a:r>
          </a:p>
          <a:p>
            <a:pPr lvl="0"/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每天戶外運動，最少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1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28" y="3072413"/>
            <a:ext cx="1158144" cy="71317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104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