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932" r:id="rId2"/>
  </p:sldMasterIdLst>
  <p:notesMasterIdLst>
    <p:notesMasterId r:id="rId7"/>
  </p:notesMasterIdLst>
  <p:handoutMasterIdLst>
    <p:handoutMasterId r:id="rId8"/>
  </p:handoutMasterIdLst>
  <p:sldIdLst>
    <p:sldId id="259" r:id="rId3"/>
    <p:sldId id="260" r:id="rId4"/>
    <p:sldId id="261" r:id="rId5"/>
    <p:sldId id="262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65" d="100"/>
          <a:sy n="65" d="100"/>
        </p:scale>
        <p:origin x="72" y="24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2-09-27T15:34:55.678" idx="1">
    <p:pos x="10" y="10"/>
    <p:text/>
    <p:extLst>
      <p:ext uri="{C676402C-5697-4E1C-873F-D02D1690AC5C}">
        <p15:threadingInfo xmlns:p15="http://schemas.microsoft.com/office/powerpoint/2012/main" timeZoneBias="-48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9/27/2022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2022/9/27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EE87-EBD5-4F12-A48A-63ACA297AC8F}" type="datetimeFigureOut">
              <a:rPr lang="en-US" smtClean="0"/>
              <a:t>9/27/2022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8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9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0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1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4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5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9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0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1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3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4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5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9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0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1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2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63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4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5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6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1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2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5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6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7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8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1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92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9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3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4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0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1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20" name="手繪多邊形 119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21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22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6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7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50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51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1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2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5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6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0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1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2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3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898564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 smtClean="0"/>
              <a:pPr/>
              <a:t>9/27/2022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603060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 smtClean="0"/>
              <a:pPr/>
              <a:t>9/27/2022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248870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 smtClean="0"/>
              <a:pPr/>
              <a:t>9/27/2022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2233619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 smtClean="0"/>
              <a:pPr/>
              <a:t>9/27/2022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537941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 smtClean="0"/>
              <a:pPr/>
              <a:t>9/27/2022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390279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 smtClean="0"/>
              <a:pPr/>
              <a:t>9/27/2022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096721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 smtClean="0"/>
              <a:pPr/>
              <a:t>9/27/2022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1727622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369B5-FE75-4C5D-95D7-542029FAE1F9}" type="datetimeFigureOut">
              <a:rPr lang="zh-TW" altLang="en-US" smtClean="0"/>
              <a:t>2022/9/27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59714-6C99-4C52-A45D-A1487DC6D6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1520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zh-TW" altLang="en-US" smtClean="0"/>
              <a:t>2022/9/27</a:t>
            </a:fld>
            <a:endParaRPr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altLang="zh-TW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1729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zh-TW" altLang="en-US" smtClean="0"/>
              <a:t>2022/9/27</a:t>
            </a:fld>
            <a:endParaRPr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A8D9AD5-F248-4919-864A-CFD76CC027D6}" type="slidenum">
              <a:rPr lang="en-US" altLang="zh-TW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889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1">
              <a:rPr lang="zh-TW" altLang="en-US" smtClean="0"/>
              <a:t>2022/9/27</a:t>
            </a:fld>
            <a:endParaRPr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altLang="zh-TW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7279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1">
              <a:rPr lang="zh-TW" altLang="en-US" smtClean="0"/>
              <a:t>2022/9/27</a:t>
            </a:fld>
            <a:endParaRPr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altLang="zh-TW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0178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altLang="zh-TW" smtClean="0"/>
              <a:t>‹#›</a:t>
            </a:fld>
            <a:endParaRPr lang="en-US" altLang="zh-TW"/>
          </a:p>
        </p:txBody>
      </p:sp>
      <p:sp>
        <p:nvSpPr>
          <p:cNvPr id="8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9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0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2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5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6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6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7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1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2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9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8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9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2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3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4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5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6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7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8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9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0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1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2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3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4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5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6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7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8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9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0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1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2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3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4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5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6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7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8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9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0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1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2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3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4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5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6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7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8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9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0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1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2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3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4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5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6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7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8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9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0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1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2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3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4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5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6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7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8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9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0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1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262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3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4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5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6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7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8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9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0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1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2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3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4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5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276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7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8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9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280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1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2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3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4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5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6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287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288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9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0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291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2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3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4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5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6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7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8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9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0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1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2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3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4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5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6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7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8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9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0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1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312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313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4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5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6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7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8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9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0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1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2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3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4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5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6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7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8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9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0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1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2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3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4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5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6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7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8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9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0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1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2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3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4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5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6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7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8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9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350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51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7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8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9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0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1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2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3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4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5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6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7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8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9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0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1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2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3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4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5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6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7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8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9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0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1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2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3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4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5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6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7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8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9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0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1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2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3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4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5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6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7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8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9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20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21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22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23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352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8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9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0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1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2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3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4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5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6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353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61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2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3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4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5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6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7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354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5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6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7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8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9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0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424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5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6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7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8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9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0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1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2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33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4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5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6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7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8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9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0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1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42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3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4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5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6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7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8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9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0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771167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zh-TW" altLang="en-US" smtClean="0"/>
              <a:t>2022/9/27</a:t>
            </a:fld>
            <a:endParaRPr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altLang="zh-TW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4709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zh-TW" altLang="en-US" smtClean="0"/>
              <a:t>2022/9/27</a:t>
            </a:fld>
            <a:endParaRPr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altLang="zh-TW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602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zh-TW" altLang="en-US" smtClean="0"/>
              <a:t>2022/9/27</a:t>
            </a:fld>
            <a:endParaRPr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A8D9AD5-F248-4919-864A-CFD76CC027D6}" type="slidenum">
              <a:rPr lang="en-US" altLang="zh-TW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101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  <a:solidFill>
            <a:schemeClr val="accent1">
              <a:lumMod val="75000"/>
              <a:alpha val="40000"/>
            </a:schemeClr>
          </a:solidFill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0"/>
            <a:ext cx="2356674" cy="6853283"/>
            <a:chOff x="6627813" y="195452"/>
            <a:chExt cx="1952625" cy="5678299"/>
          </a:xfrm>
          <a:solidFill>
            <a:schemeClr val="accent1"/>
          </a:solidFill>
        </p:grpSpPr>
        <p:sp>
          <p:nvSpPr>
            <p:cNvPr id="11" name="Freeform 27"/>
            <p:cNvSpPr/>
            <p:nvPr/>
          </p:nvSpPr>
          <p:spPr bwMode="auto">
            <a:xfrm>
              <a:off x="6627813" y="195452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583DDF-CA54-461A-A486-592D2374C532}" type="datetimeFigureOut">
              <a:rPr lang="en-US" smtClean="0"/>
              <a:pPr/>
              <a:t>9/27/2022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  <p:sp>
        <p:nvSpPr>
          <p:cNvPr id="36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7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8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39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40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41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42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43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44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45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46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47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48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49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0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1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2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3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4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55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56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7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8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9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0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1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2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63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64" name="手繪多邊形 63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5" name="手繪多邊形 64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6" name="手繪多邊形 65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7" name="手繪多邊形 66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8" name="手繪多邊形 67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9" name="手繪多邊形 68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0" name="手繪多邊形 69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1" name="手繪多邊形 70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72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73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4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5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6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7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8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9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80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81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82" name="手繪多邊形 81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83" name="手繪多邊形 82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84" name="手繪多邊形 83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85" name="手繪多邊形 84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86" name="手繪多邊形 85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87" name="手繪多邊形 86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88" name="手繪多邊形 87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89" name="手繪多邊形 88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90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91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92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93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94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95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96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97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98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8486238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33" r:id="rId1"/>
    <p:sldLayoutId id="2147483934" r:id="rId2"/>
    <p:sldLayoutId id="2147483935" r:id="rId3"/>
    <p:sldLayoutId id="2147483936" r:id="rId4"/>
    <p:sldLayoutId id="2147483937" r:id="rId5"/>
    <p:sldLayoutId id="2147483938" r:id="rId6"/>
    <p:sldLayoutId id="2147483939" r:id="rId7"/>
    <p:sldLayoutId id="2147483940" r:id="rId8"/>
    <p:sldLayoutId id="2147483941" r:id="rId9"/>
    <p:sldLayoutId id="2147483942" r:id="rId10"/>
    <p:sldLayoutId id="2147483943" r:id="rId11"/>
    <p:sldLayoutId id="2147483944" r:id="rId12"/>
    <p:sldLayoutId id="2147483945" r:id="rId13"/>
    <p:sldLayoutId id="2147483946" r:id="rId14"/>
    <p:sldLayoutId id="2147483947" r:id="rId15"/>
    <p:sldLayoutId id="2147483948" r:id="rId16"/>
    <p:sldLayoutId id="2147483949" r:id="rId1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4" Type="http://schemas.openxmlformats.org/officeDocument/2006/relationships/comments" Target="../comments/commen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搶救</a:t>
            </a:r>
            <a:r>
              <a:rPr lang="en-US" altLang="zh-TW" dirty="0"/>
              <a:t>3C</a:t>
            </a:r>
            <a:r>
              <a:rPr lang="zh-TW" altLang="en-US" dirty="0"/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dirty="0"/>
              <a:t>護眼有一套</a:t>
            </a:r>
          </a:p>
        </p:txBody>
      </p:sp>
    </p:spTree>
    <p:extLst>
      <p:ext uri="{BB962C8B-B14F-4D97-AF65-F5344CB8AC3E}">
        <p14:creationId xmlns:p14="http://schemas.microsoft.com/office/powerpoint/2010/main" val="258160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824403" y="0"/>
            <a:ext cx="8915399" cy="1468800"/>
          </a:xfrm>
        </p:spPr>
        <p:txBody>
          <a:bodyPr>
            <a:normAutofit/>
          </a:bodyPr>
          <a:lstStyle/>
          <a:p>
            <a:r>
              <a:rPr lang="zh-TW" altLang="en-US" sz="48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現時</a:t>
            </a:r>
            <a:r>
              <a:rPr lang="zh-TW" altLang="en-US" sz="48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使</a:t>
            </a:r>
            <a:r>
              <a:rPr lang="zh-TW" altLang="en-US" sz="48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用</a:t>
            </a:r>
            <a:r>
              <a:rPr lang="en-US" altLang="zh-TW" sz="48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3C</a:t>
            </a:r>
            <a:endParaRPr lang="en-US" altLang="zh-TW" sz="4800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824403" y="1686158"/>
            <a:ext cx="8915399" cy="860400"/>
          </a:xfrm>
        </p:spPr>
        <p:txBody>
          <a:bodyPr>
            <a:noAutofit/>
          </a:bodyPr>
          <a:lstStyle/>
          <a:p>
            <a:pPr lvl="0"/>
            <a:r>
              <a:rPr lang="zh-TW" altLang="en-US" sz="2800" dirty="0">
                <a:solidFill>
                  <a:schemeClr val="tx2">
                    <a:lumMod val="50000"/>
                  </a:schemeClr>
                </a:solidFill>
              </a:rPr>
              <a:t>打電腦、看電視、滑手機等，每天使用少於</a:t>
            </a:r>
            <a:r>
              <a:rPr lang="en-US" altLang="zh-TW" sz="2800" dirty="0">
                <a:solidFill>
                  <a:schemeClr val="tx2">
                    <a:lumMod val="50000"/>
                  </a:schemeClr>
                </a:solidFill>
              </a:rPr>
              <a:t>2</a:t>
            </a:r>
            <a:r>
              <a:rPr lang="zh-TW" altLang="en-US" sz="2800" dirty="0">
                <a:solidFill>
                  <a:schemeClr val="tx2">
                    <a:lumMod val="50000"/>
                  </a:schemeClr>
                </a:solidFill>
              </a:rPr>
              <a:t>小時</a:t>
            </a:r>
          </a:p>
          <a:p>
            <a:pPr lvl="0"/>
            <a:r>
              <a:rPr lang="zh-TW" altLang="en-US" sz="2800" dirty="0">
                <a:solidFill>
                  <a:schemeClr val="tx2">
                    <a:lumMod val="50000"/>
                  </a:schemeClr>
                </a:solidFill>
              </a:rPr>
              <a:t>使用</a:t>
            </a:r>
            <a:r>
              <a:rPr lang="en-US" altLang="zh-TW" sz="2800" dirty="0">
                <a:solidFill>
                  <a:schemeClr val="tx2">
                    <a:lumMod val="50000"/>
                  </a:schemeClr>
                </a:solidFill>
              </a:rPr>
              <a:t>30</a:t>
            </a:r>
            <a:r>
              <a:rPr lang="zh-TW" altLang="en-US" sz="2800" dirty="0">
                <a:solidFill>
                  <a:schemeClr val="tx2">
                    <a:lumMod val="50000"/>
                  </a:schemeClr>
                </a:solidFill>
              </a:rPr>
              <a:t>分鐘，休息</a:t>
            </a:r>
            <a:r>
              <a:rPr lang="en-US" altLang="zh-TW" sz="2800" dirty="0">
                <a:solidFill>
                  <a:schemeClr val="tx2">
                    <a:lumMod val="50000"/>
                  </a:schemeClr>
                </a:solidFill>
              </a:rPr>
              <a:t>10</a:t>
            </a:r>
            <a:r>
              <a:rPr lang="zh-TW" altLang="en-US" sz="2800" dirty="0">
                <a:solidFill>
                  <a:schemeClr val="tx2">
                    <a:lumMod val="50000"/>
                  </a:schemeClr>
                </a:solidFill>
              </a:rPr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2488" y="2763916"/>
            <a:ext cx="6430748" cy="2736878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5190" y="2741969"/>
            <a:ext cx="3657298" cy="2974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130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/>
              <a:t>燈光充足、不閃爍</a:t>
            </a:r>
          </a:p>
          <a:p>
            <a:pPr lvl="0"/>
            <a:r>
              <a:rPr lang="zh-TW" altLang="en-US"/>
              <a:t>不關燈或在昏暗環境使用</a:t>
            </a:r>
            <a:r>
              <a:rPr lang="en-US" altLang="zh-TW"/>
              <a:t>3</a:t>
            </a:r>
            <a:r>
              <a:rPr lang="zh-TW" altLang="en-US"/>
              <a:t>Ｃ，對比變強很傷眼</a:t>
            </a:r>
          </a:p>
        </p:txBody>
      </p:sp>
    </p:spTree>
    <p:extLst>
      <p:ext uri="{BB962C8B-B14F-4D97-AF65-F5344CB8AC3E}">
        <p14:creationId xmlns:p14="http://schemas.microsoft.com/office/powerpoint/2010/main" val="113354798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/>
              <a:t>多接觸大自然，多看遠方，可預防近視</a:t>
            </a:r>
          </a:p>
          <a:p>
            <a:pPr lvl="0"/>
            <a:r>
              <a:rPr lang="zh-TW" altLang="en-US"/>
              <a:t>每天戶外運動，最少</a:t>
            </a:r>
            <a:r>
              <a:rPr lang="en-US" altLang="zh-TW"/>
              <a:t>1</a:t>
            </a:r>
            <a:r>
              <a:rPr lang="zh-TW" altLang="en-US"/>
              <a:t>小時</a:t>
            </a:r>
          </a:p>
        </p:txBody>
      </p:sp>
    </p:spTree>
    <p:extLst>
      <p:ext uri="{BB962C8B-B14F-4D97-AF65-F5344CB8AC3E}">
        <p14:creationId xmlns:p14="http://schemas.microsoft.com/office/powerpoint/2010/main" val="1985983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絲縷">
  <a:themeElements>
    <a:clrScheme name="絲縷">
      <a:dk1>
        <a:sysClr val="windowText" lastClr="000000"/>
      </a:dk1>
      <a:lt1>
        <a:sysClr val="window" lastClr="FFFFFF"/>
      </a:lt1>
      <a:dk2>
        <a:srgbClr val="2C333A"/>
      </a:dk2>
      <a:lt2>
        <a:srgbClr val="D6ECED"/>
      </a:lt2>
      <a:accent1>
        <a:srgbClr val="DE32DE"/>
      </a:accent1>
      <a:accent2>
        <a:srgbClr val="F42B8A"/>
      </a:accent2>
      <a:accent3>
        <a:srgbClr val="349FE7"/>
      </a:accent3>
      <a:accent4>
        <a:srgbClr val="565FF8"/>
      </a:accent4>
      <a:accent5>
        <a:srgbClr val="876BE7"/>
      </a:accent5>
      <a:accent6>
        <a:srgbClr val="F268C2"/>
      </a:accent6>
      <a:hlink>
        <a:srgbClr val="F55CF9"/>
      </a:hlink>
      <a:folHlink>
        <a:srgbClr val="E8A0EE"/>
      </a:folHlink>
    </a:clrScheme>
    <a:fontScheme name="絲縷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絲縷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F20B7C8E-B819-43F3-AAF9-EE50B1A83630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微軟正黑體</vt:lpstr>
      <vt:lpstr>新細明體</vt:lpstr>
      <vt:lpstr>Arial</vt:lpstr>
      <vt:lpstr>Cambria</vt:lpstr>
      <vt:lpstr>Century Gothic</vt:lpstr>
      <vt:lpstr>Wingdings 3</vt:lpstr>
      <vt:lpstr>絲縷</vt:lpstr>
      <vt:lpstr>搶救3C惡視力</vt:lpstr>
      <vt:lpstr>現時使用3C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2022-09-27T08:00:17Z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