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FC8D-C657-468B-B621-0469A9C115FB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5917-55CE-4BF7-8217-3EEEC41022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90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541" y="3722915"/>
            <a:ext cx="2279385" cy="293856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690" y="3028017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5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限時使用</a:t>
            </a:r>
            <a:r>
              <a:rPr lang="en-US" altLang="zh-TW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打電腦、看電視、滑手機等，每天使用少於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</a:p>
          <a:p>
            <a:pPr lvl="0"/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使用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30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分鐘，休息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10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341909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燈光充足、不閃爍</a:t>
            </a:r>
          </a:p>
          <a:p>
            <a:pPr lvl="0"/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不關燈或在昏暗環境使用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Ｃ，對比變強很傷眼</a:t>
            </a: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14" y="3234923"/>
            <a:ext cx="3657298" cy="297460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163" y="399189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39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每天戶外運動，最少</a:t>
            </a:r>
            <a:r>
              <a:rPr lang="en-US" altLang="zh-TW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263" y="274023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20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