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2" r:id="rId2"/>
    <p:sldMasterId id="2147483812" r:id="rId3"/>
  </p:sldMasterIdLst>
  <p:notesMasterIdLst>
    <p:notesMasterId r:id="rId9"/>
  </p:notesMasterIdLst>
  <p:handoutMasterIdLst>
    <p:handoutMasterId r:id="rId10"/>
  </p:handout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7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90" y="54"/>
      </p:cViewPr>
      <p:guideLst/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75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0EA5F0D-C1DC-412F-A146-DDB3A74B588F}" type="datetimeFigureOut">
              <a:rPr lang="en-US" altLang="zh-TW"/>
              <a:t>9/27/2022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BAE14B8-3CC9-472D-9BC5-A84D80684DE2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A8CDE508-72C8-4AB5-AA9C-1584D31690E0}" type="datetimeFigureOut">
              <a:t>2022/9/27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FB667E1-E601-4AAF-B95C-B25720D70A6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群組中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8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手繪多邊形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群組中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4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手繪多邊形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手繪多邊形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手繪多邊形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手繪多邊形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2" name="手繪多邊形 500"/>
          <p:cNvSpPr>
            <a:spLocks/>
          </p:cNvSpPr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3" name="群組中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4" name="手繪多邊形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手繪多邊形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手繪多邊形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手繪多邊形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手繪多邊形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手繪多邊形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手繪多邊形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手繪多邊形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62" name="手繪多邊形 413"/>
          <p:cNvSpPr>
            <a:spLocks/>
          </p:cNvSpPr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3" name="手繪多邊形 414"/>
          <p:cNvSpPr>
            <a:spLocks/>
          </p:cNvSpPr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4" name="群組中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5" name="手繪多邊形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手繪多邊形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手繪多邊形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手繪多邊形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手繪多邊形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手繪多邊形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手繪多邊形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手繪多邊形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手繪多邊形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4" name="群組中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5" name="手繪多邊形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手繪多邊形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手繪多邊形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手繪多邊形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手繪多邊形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0" name="群組中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91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手繪多邊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7" name="群組中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8" name="手繪多邊形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手繪多邊形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手繪多邊形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手繪多邊形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2" name="群組中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3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手繪多邊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9" name="群組中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10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手繪多邊形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手繪多邊形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手繪多邊形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手繪多邊形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8" name="手繪多邊形 8"/>
          <p:cNvSpPr>
            <a:spLocks/>
          </p:cNvSpPr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9" name="手繪多邊形 118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20" name="群組中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21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9" name="群組中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50" name="手繪多邊形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手繪多邊形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手繪多邊形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手繪多邊形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手繪多邊形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手繪多邊形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手繪多邊形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手繪多邊形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手繪多邊形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4" name="群組中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5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705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2252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37370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A114-BEB3-41BE-8BEF-C52FE96EFBA9}" type="datetimeFigureOut">
              <a:rPr lang="zh-TW" altLang="en-US" smtClean="0"/>
              <a:t>2022/9/27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7C73-A187-4DE6-9441-0085C530E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550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7AFFB9B-9FB8-469E-96F9-4D32314110B6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群組中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9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手繪多邊形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" name="群組中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5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手繪多邊形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手繪多邊形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手繪多邊形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手繪多邊形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3" name="手繪多邊形 500"/>
          <p:cNvSpPr>
            <a:spLocks/>
          </p:cNvSpPr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4" name="群組中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5" name="手繪多邊形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手繪多邊形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手繪多邊形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手繪多邊形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手繪多邊形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手繪多邊形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手繪多邊形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手繪多邊形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63" name="手繪多邊形 413"/>
          <p:cNvSpPr>
            <a:spLocks/>
          </p:cNvSpPr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4" name="手繪多邊形 414"/>
          <p:cNvSpPr>
            <a:spLocks/>
          </p:cNvSpPr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5" name="群組中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6" name="手繪多邊形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手繪多邊形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手繪多邊形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手繪多邊形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手繪多邊形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手繪多邊形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手繪多邊形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手繪多邊形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手繪多邊形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5" name="群組中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6" name="手繪多邊形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手繪多邊形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手繪多邊形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手繪多邊形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手繪多邊形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1" name="群組中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92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手繪多邊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8" name="群組中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9" name="手繪多邊形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手繪多邊形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手繪多邊形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手繪多邊形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3" name="群組中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4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手繪多邊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10" name="群組中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11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手繪多邊形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手繪多邊形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手繪多邊形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手繪多邊形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9" name="手繪多邊形 8"/>
          <p:cNvSpPr>
            <a:spLocks/>
          </p:cNvSpPr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20" name="手繪多邊形 119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21" name="群組中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22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0" name="群組中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51" name="手繪多邊形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手繪多邊形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手繪多邊形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手繪多邊形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手繪多邊形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手繪多邊形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手繪多邊形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手繪多邊形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手繪多邊形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5" name="群組中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6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11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6344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583DDF-CA54-461A-A486-592D2374C532}" type="datetimeFigureOut">
              <a:rPr lang="zh-TW" altLang="en-US" smtClean="0"/>
              <a:t>2022/9/27</a:t>
            </a:fld>
            <a:endParaRPr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73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7901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08297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6" name="手繪多邊形 92"/>
          <p:cNvSpPr>
            <a:spLocks/>
          </p:cNvSpPr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手繪多邊形 50"/>
          <p:cNvSpPr>
            <a:spLocks/>
          </p:cNvSpPr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手繪多邊形 51"/>
          <p:cNvSpPr>
            <a:spLocks/>
          </p:cNvSpPr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群組中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手繪多邊形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手繪多邊形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手繪多邊形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群組中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手繪多邊形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手繪多邊形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手繪多邊形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手繪多邊形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群組中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手繪多邊形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群組中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手繪多邊形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手繪多邊形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手繪多邊形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手繪多邊形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手繪多邊形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手繪多邊形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群組中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手繪多邊形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手繪多邊形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手繪多邊形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手繪多邊形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手繪多邊形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手繪多邊形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手繪多邊形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手繪多邊形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手繪多邊形 52"/>
          <p:cNvSpPr>
            <a:spLocks/>
          </p:cNvSpPr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群組中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手繪多邊形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手繪多邊形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手繪多邊形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手繪多邊形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手繪多邊形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手繪多邊形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手繪多邊形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手繪多邊形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手繪多邊形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手繪多邊形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手繪多邊形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手繪多邊形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手繪多邊形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手繪多邊形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手繪多邊形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手繪多邊形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手繪多邊形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手繪多邊形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手繪多邊形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手繪多邊形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手繪多邊形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手繪多邊形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手繪多邊形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手繪多邊形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手繪多邊形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手繪多邊形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手繪多邊形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手繪多邊形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群組中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群組中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群組中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群組中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群組中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群組中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群組中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群組中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90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2022/9/27</a:t>
            </a:fld>
            <a:endParaRPr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63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5958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4700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2022/9/27</a:t>
            </a:fld>
            <a:endParaRPr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56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62582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583DDF-CA54-461A-A486-592D2374C532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1233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583DDF-CA54-461A-A486-592D2374C532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9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583DDF-CA54-461A-A486-592D2374C532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8562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2823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64280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0976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583DDF-CA54-461A-A486-592D2374C532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8751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2022/9/27</a:t>
            </a:fld>
            <a:endParaRPr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8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A114-BEB3-41BE-8BEF-C52FE96EFBA9}" type="datetimeFigureOut">
              <a:rPr lang="zh-TW" altLang="en-US" smtClean="0"/>
              <a:t>2022/9/27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7C73-A187-4DE6-9441-0085C530E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34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4168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91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手繪多邊形 92"/>
          <p:cNvSpPr>
            <a:spLocks/>
          </p:cNvSpPr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手繪多邊形 50"/>
          <p:cNvSpPr>
            <a:spLocks/>
          </p:cNvSpPr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手繪多邊形 51"/>
          <p:cNvSpPr>
            <a:spLocks/>
          </p:cNvSpPr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群組中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1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手繪多邊形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手繪多邊形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手繪多邊形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群組中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5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手繪多邊形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手繪多邊形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手繪多邊形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手繪多邊形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8" name="群組中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9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手繪多邊形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1" name="群組中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2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手繪多邊形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手繪多邊形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手繪多邊形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手繪多邊形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5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9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手繪多邊形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手繪多邊形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7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90" name="群組中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1" name="手繪多邊形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手繪多邊形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手繪多邊形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手繪多邊形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手繪多邊形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手繪多邊形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手繪多邊形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手繪多邊形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1" name="手繪多邊形 52"/>
          <p:cNvSpPr>
            <a:spLocks/>
          </p:cNvSpPr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2" name="群組中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3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手繪多邊形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手繪多邊形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手繪多邊形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手繪多邊形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手繪多邊形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手繪多邊形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手繪多邊形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手繪多邊形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手繪多邊形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手繪多邊形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手繪多邊形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手繪多邊形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手繪多邊形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手繪多邊形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手繪多邊形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手繪多邊形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手繪多邊形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手繪多邊形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手繪多邊形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手繪多邊形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手繪多邊形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手繪多邊形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手繪多邊形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手繪多邊形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手繪多邊形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手繪多邊形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手繪多邊形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手繪多邊形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9" name="群組中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50" name="群組中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6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2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群組中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7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群組中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60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3" name="群組中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4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3" name="群組中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4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1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2" name="群組中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1" name="群組中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2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9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60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2022/9/27</a:t>
            </a:fld>
            <a:endParaRPr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7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3358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2022/9/27</a:t>
            </a:fld>
            <a:endParaRPr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8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sp>
        <p:nvSpPr>
          <p:cNvPr id="7" name="手繪多邊形 50"/>
          <p:cNvSpPr>
            <a:spLocks/>
          </p:cNvSpPr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手繪多邊形 51"/>
          <p:cNvSpPr>
            <a:spLocks/>
          </p:cNvSpPr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手繪多邊形 51"/>
          <p:cNvSpPr>
            <a:spLocks/>
          </p:cNvSpPr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中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中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手繪多邊形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手繪多邊形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6" name="群組中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4" name="群組中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手繪多邊形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手繪多邊形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手繪多邊形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手繪多邊形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手繪多邊形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手繪多邊形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手繪多邊形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手繪多邊形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3" name="群組中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手繪多邊形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手繪多邊形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手繪多邊形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2" name="群組中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手繪多邊形 52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 54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 55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 56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 57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 58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 59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1" name="群組中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8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17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sp>
        <p:nvSpPr>
          <p:cNvPr id="8" name="手繪多邊形 50"/>
          <p:cNvSpPr>
            <a:spLocks/>
          </p:cNvSpPr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手繪多邊形 51"/>
          <p:cNvSpPr>
            <a:spLocks/>
          </p:cNvSpPr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手繪多邊形 51"/>
          <p:cNvSpPr>
            <a:spLocks/>
          </p:cNvSpPr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中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2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中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1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手繪多邊形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手繪多邊形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7" name="群組中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8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5" name="群組中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6" name="手繪多邊形 35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手繪多邊形 36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手繪多邊形 37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手繪多邊形 38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手繪多邊形 39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手繪多邊形 40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手繪多邊形 41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手繪多邊形 42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4" name="群組中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5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手繪多邊形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手繪多邊形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手繪多邊形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3" name="群組中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4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2" name="群組中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3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5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8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0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281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4294967295"/>
          </p:nvPr>
        </p:nvSpPr>
        <p:spPr>
          <a:xfrm>
            <a:off x="0" y="3602038"/>
            <a:ext cx="9144000" cy="1655762"/>
          </a:xfrm>
        </p:spPr>
        <p:txBody>
          <a:bodyPr/>
          <a:lstStyle/>
          <a:p>
            <a:r>
              <a:rPr lang="zh-TW" dirty="0"/>
              <a:t>副標題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10396538" cy="1152525"/>
          </a:xfrm>
          <a:scene3d>
            <a:camera prst="perspectiveContrastingLeftFacing"/>
            <a:lightRig rig="threePt" dir="t"/>
          </a:scene3d>
        </p:spPr>
        <p:txBody>
          <a:bodyPr>
            <a:scene3d>
              <a:camera prst="isometricOffAxis1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zh-TW" alt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遠離</a:t>
            </a:r>
            <a:r>
              <a:rPr lang="en-US" altLang="zh-TW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3c</a:t>
            </a:r>
            <a:r>
              <a:rPr lang="zh-TW" alt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惡視力</a:t>
            </a:r>
            <a:endParaRPr lang="zh-TW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8646" y="178828"/>
            <a:ext cx="1978742" cy="331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3.95833E-6 0.00023 C -0.00468 -0.00186 -0.00937 -0.00348 -0.01406 -0.00579 C -0.01627 -0.00672 -0.01836 -0.00857 -0.02057 -0.0095 C -0.02343 -0.01112 -0.02643 -0.01204 -0.02929 -0.01343 C -0.0414 -0.01968 -0.0302 -0.01575 -0.04231 -0.01922 C -0.04388 -0.02061 -0.04518 -0.02246 -0.04674 -0.02315 C -0.04921 -0.02431 -0.05182 -0.02431 -0.05429 -0.025 C -0.05612 -0.02547 -0.05794 -0.02639 -0.05976 -0.02686 C -0.07031 -0.02639 -0.08086 -0.02662 -0.09127 -0.025 C -0.09362 -0.02477 -0.09557 -0.02223 -0.09778 -0.02107 C -0.10924 -0.01528 -0.11041 -0.0176 -0.12382 -0.00579 C -0.13437 0.00347 -0.12955 -0.00024 -0.13802 0.00578 C -0.14375 0.01597 -0.13919 0.00694 -0.14453 0.02129 C -0.14557 0.02407 -0.14687 0.02638 -0.14778 0.02916 C -0.14974 0.03449 -0.15 0.03703 -0.15104 0.04259 C -0.15039 0.05023 -0.15026 0.05833 -0.14882 0.06574 C -0.14804 0.07083 -0.14622 0.075 -0.14453 0.07939 C -0.13789 0.09699 -0.13255 0.11689 -0.12382 0.13148 C -0.10976 0.15532 -0.097 0.18194 -0.08151 0.203 C -0.06041 0.23171 -0.03619 0.26689 -0.01302 0.29004 C 0.01511 0.31805 0.04401 0.34375 0.07279 0.36921 C 0.08776 0.3824 0.10287 0.39583 0.11849 0.40601 C 0.14349 0.42199 0.16823 0.43981 0.19349 0.45416 L 0.22722 0.47361 L 0.23698 0.47939 C 0.23802 0.48009 0.24141 0.48148 0.24024 0.48125 L 0.23151 0.47939 C 0.22787 0.47754 0.22422 0.47569 0.22071 0.47361 C 0.21667 0.47129 0.21289 0.46782 0.20873 0.46574 C 0.1961 0.45995 0.18334 0.45532 0.17071 0.45046 C 0.16237 0.44699 0.15417 0.44236 0.14571 0.44074 L 0.11407 0.43495 C 0.06537 0.4243 0.08425 0.42546 0.03477 0.41759 C 0.01993 0.41504 0.00508 0.41412 -0.00976 0.4118 C -0.07057 0.40231 -0.03268 0.40717 -0.08906 0.39444 C -0.10208 0.39143 -0.11523 0.38912 -0.12825 0.38657 L -0.16198 0.38078 C -0.16914 0.37986 -0.17643 0.37963 -0.18372 0.37893 L -0.2 0.37685 C -0.21354 0.37523 -0.22135 0.37407 -0.2358 0.37106 C -0.23906 0.3706 -0.24231 0.36967 -0.24557 0.36921 C -0.25104 0.36851 -0.25651 0.36782 -0.26198 0.36736 C -0.26445 0.36851 -0.26823 0.36713 -0.26953 0.37106 C -0.27109 0.37569 -0.26992 0.38217 -0.26849 0.38657 C -0.2664 0.39305 -0.2625 0.39675 -0.25976 0.40208 C -0.25716 0.40694 -0.2552 0.41319 -0.25221 0.41759 C -0.24023 0.43449 -0.22851 0.45254 -0.21523 0.46574 C -0.1444 0.53703 -0.1608 0.52569 -0.06198 0.58958 C -0.04388 0.60115 -0.02513 0.60949 -0.00651 0.61851 C 0.00144 0.62245 0.00951 0.62476 0.01732 0.62824 C 0.01993 0.62916 0.0224 0.63055 0.025 0.63194 C 0.02722 0.63333 0.03138 0.63588 0.03138 0.63611 C 0.03125 0.62939 0.03164 0.62268 0.03047 0.61666 C 0.02943 0.61134 0.02722 0.60694 0.025 0.603 C 0.01498 0.58518 0.00769 0.57986 -0.00546 0.56828 C -0.0164 0.55856 -0.03919 0.54213 -0.04778 0.5412 L -0.06523 0.53935 C -0.06992 0.53981 -0.07474 0.53912 -0.07929 0.5412 C -0.08059 0.54189 -0.08099 0.5449 -0.08151 0.54699 C -0.0875 0.5699 -0.08645 0.5662 -0.08906 0.5875 C -0.08945 0.59328 -0.08958 0.5993 -0.09023 0.60509 C -0.09062 0.60902 -0.09179 0.61273 -0.09231 0.61666 C -0.09283 0.61967 -0.09309 0.62291 -0.09349 0.62615 C -0.09049 0.64745 -0.08893 0.66944 -0.08476 0.69004 C -0.08203 0.70393 -0.07708 0.7162 -0.07278 0.7287 C -0.06731 0.74444 -0.06198 0.76064 -0.05546 0.775 C -0.03776 0.81388 -0.0138 0.85439 0.00964 0.88125 C 0.025 0.89861 0.04102 0.91319 0.05756 0.92569 C 0.07448 0.93842 0.09245 0.94629 0.10977 0.95671 C 0.14284 0.95601 0.17592 0.95949 0.20873 0.95486 C 0.21719 0.95347 0.22461 0.94398 0.23269 0.93935 C 0.23868 0.93564 0.24506 0.93333 0.25118 0.92963 C 0.25925 0.92476 0.27032 0.9155 0.27709 0.90648 C 0.28842 0.89166 0.30183 0.88032 0.30977 0.86018 C 0.32943 0.80995 0.33842 0.79328 0.35105 0.73842 L 0.36524 0.67638 C 0.3681 0.64791 0.37487 0.59259 0.37396 0.56064 C 0.37318 0.53125 0.37474 0.49838 0.36198 0.47754 C 0.35951 0.47338 0.35625 0.47037 0.35326 0.46782 C 0.33516 0.45231 0.32956 0.45578 0.30547 0.45046 L 0.0892 0.45416 C 0.03646 0.45995 -0.01536 0.47708 -0.06731 0.49097 C -0.07552 0.49305 -0.08333 0.49838 -0.09127 0.50254 C -0.10638 0.51041 -0.12109 0.51875 -0.13476 0.53356 C -0.14427 0.54375 -0.16028 0.57152 -0.16731 0.5875 C -0.17109 0.59606 -0.17382 0.60555 -0.17721 0.61458 C -0.18216 0.64421 -0.18854 0.6625 -0.18046 0.69398 C -0.17916 0.69884 -0.17461 0.69768 -0.17174 0.69976 C -0.15546 0.69398 -0.1388 0.6905 -0.12278 0.68217 C -0.08815 0.66435 -0.03515 0.62037 -0.00546 0.59143 C 0.01732 0.56944 0.04011 0.54722 0.06081 0.5199 C 0.08451 0.48912 0.10508 0.45162 0.12709 0.41759 C 0.12904 0.4118 0.13112 0.40625 0.13269 0.40023 C 0.13542 0.38888 0.13581 0.38379 0.13685 0.37314 C 0.13659 0.3706 0.13698 0.36689 0.13594 0.36527 C 0.13334 0.36203 0.11446 0.35439 0.11302 0.3537 C 0.10105 0.35949 0.08816 0.36111 0.07722 0.37106 C 0.06771 0.37963 0.06081 0.39513 0.05313 0.40787 C 0.02761 0.45046 0.01836 0.47037 -0.00325 0.52569 C -0.0082 0.53865 -0.01263 0.55208 -0.01627 0.56643 C -0.01914 0.57731 -0.02278 0.60115 -0.02278 0.60138 C -0.01575 0.60416 -0.01823 0.60463 -0.00872 0.59722 C 0.00664 0.58541 0.02149 0.57175 0.03698 0.56064 C 0.1017 0.51365 0.09636 0.52152 0.16094 0.45625 C 0.175 0.44189 0.18881 0.42615 0.20222 0.40972 C 0.20469 0.40671 0.21107 0.39467 0.20873 0.39814 C 0.20079 0.41064 0.19154 0.42569 0.18269 0.43495 C 0.16602 0.45231 0.14896 0.46828 0.13151 0.48333 C 0.04675 0.55578 0.07123 0.54398 0.02618 0.5625 C 0.02357 0.53495 0.02305 0.53472 0.02722 0.49097 C 0.0293 0.46898 0.03269 0.45925 0.04128 0.44652 C 0.04258 0.44467 0.04414 0.44398 0.04571 0.44259 C 0.04714 0.44328 0.04987 0.44189 0.05 0.44467 C 0.05105 0.46157 0.03633 0.48194 0.03138 0.48703 C 0.02175 0.49768 0.01094 0.50578 -3.95833E-6 0.51226 C -0.04531 0.53865 -0.04101 0.53611 -0.07382 0.53935 C -0.08059 0.53449 -0.08242 0.5368 -0.07825 0.51805 C -0.07513 0.50416 -0.06849 0.49004 -0.0608 0.48333 C -0.05859 0.48125 -0.05573 0.48194 -0.05325 0.48125 C -0.05039 0.48379 -0.04479 0.48333 -0.04453 0.48912 C -0.04323 0.5155 -0.04778 0.54375 -0.05546 0.56643 C -0.05664 0.5699 -0.05833 0.57268 -0.05976 0.57592 C -0.05833 0.56898 -0.05768 0.56111 -0.05546 0.55463 C -0.05325 0.54861 -0.05013 0.54351 -0.04674 0.53935 C -0.02434 0.5118 -0.00208 0.48356 0.02175 0.45995 C 0.02592 0.45601 0.03125 0.45879 0.03594 0.4581 C 0.03881 0.45763 0.04154 0.45671 0.04454 0.45625 C 0.04675 0.4574 0.04974 0.45671 0.05118 0.45995 C 0.05691 0.47338 0.05808 0.5206 0.05873 0.52777 C 0.0556 0.58217 0.0612 0.62222 0.04245 0.66296 C 0.04037 0.66736 0.03646 0.66805 0.03373 0.6706 C 0.02865 0.66481 0.02292 0.66064 0.01849 0.65324 C 0.00717 0.63402 0.00625 0.62268 0.00118 0.59907 C 0.00013 0.58564 -0.00351 0.57407 0.01094 0.578 C 0.02552 0.58171 0.05599 0.59629 0.07175 0.61273 C 0.07865 0.6199 0.08477 0.62939 0.09115 0.63773 C 0.09284 0.64166 0.09831 0.64976 0.09571 0.64953 C 0.0556 0.64421 0.05365 0.6375 0.025 0.61088 C 0.02175 0.6037 0.01719 0.59791 0.01524 0.58958 C 0.01316 0.58055 0.01224 0.57013 0.01302 0.56064 C 0.01355 0.55393 0.01524 0.54629 0.01849 0.54305 C 0.03998 0.52291 0.05925 0.52708 0.08269 0.52569 C 0.08959 0.52777 0.09714 0.52569 0.10326 0.53148 C 0.11589 0.54351 0.11342 0.56597 0.11407 0.58564 C 0.10677 0.6037 0.10092 0.62361 0.09245 0.63981 C 0.09037 0.64375 0.08672 0.64375 0.0836 0.64375 C 0.07032 0.64305 0.05691 0.63981 0.04349 0.63773 C 0.03594 0.63402 0.02748 0.63333 0.02071 0.62615 C 0.01407 0.61944 0.00443 0.59722 0.00443 0.59745 C 0.00456 0.59398 0.00404 0.58981 0.00547 0.5875 C 0.00717 0.58495 0.00964 0.58541 0.01198 0.58564 C 0.01823 0.58657 0.02435 0.58958 0.03047 0.59143 C 0.04922 0.6155 0.05118 0.61134 0.06081 0.64745 C 0.06198 0.65162 0.06159 0.65648 0.06198 0.66111 C 0.05977 0.66296 0.05782 0.66666 0.05534 0.66689 C 0.03516 0.66851 0.02201 0.64675 0.00443 0.63009 C 0.00261 0.62569 0.00026 0.62152 -0.00104 0.61666 C -0.00586 0.59861 -0.00963 0.57685 0.00222 0.56064 C 0.00808 0.55254 0.01667 0.55532 0.02396 0.55277 C 0.07279 0.56504 0.08581 0.55092 0.11745 0.59722 C 0.12084 0.60231 0.12253 0.61018 0.125 0.61666 C 0.1125 0.65578 0.12084 0.63935 0.06836 0.61851 C 0.05144 0.6118 0.03503 0.6 0.01849 0.58958 C -0.00677 0.57338 -0.00455 0.5743 -0.02174 0.55463 C -0.02239 0.55092 -0.02448 0.54699 -0.02382 0.54305 C -0.02343 0.5405 -0.02109 0.5412 -0.01953 0.5412 C -0.0069 0.5412 0.00586 0.54259 0.01849 0.54305 C 0.04115 0.55949 0.04545 0.55578 0.05977 0.59328 C 0.06146 0.59768 0.06042 0.6037 0.06081 0.60879 C 0.05977 0.61203 0.05964 0.61736 0.05756 0.61851 C 0.04662 0.62546 0.02279 0.62106 0.01302 0.62037 C -0.00338 0.61111 -0.01588 0.60856 -0.02825 0.58564 C -0.0319 0.5787 -0.03333 0.56898 -0.0358 0.56064 C -0.03645 0.54513 -0.03958 0.52129 -0.03151 0.50833 C -0.02695 0.50092 -0.01992 0.50069 -0.01406 0.49675 C -0.00833 0.49699 0.01628 0.48703 0.02396 0.50648 C 0.02709 0.51412 0.02904 0.52314 0.03138 0.53148 C 0.02566 0.57106 0.02956 0.59398 0.00769 0.60879 C 0.00261 0.61226 -0.00325 0.61018 -0.00872 0.61088 C -0.01523 0.6081 -0.02213 0.60763 -0.02825 0.603 C -0.04218 0.59259 -0.04492 0.57939 -0.05325 0.55856 C -0.05429 0.54768 -0.0595 0.53541 -0.05651 0.52569 C -0.03671 0.46319 -0.02018 0.47893 0.0142 0.47754 C 0.03802 0.48842 0.05118 0.48703 0.06836 0.51805 C 0.07227 0.52476 0.07344 0.53472 0.07605 0.54305 C 0.07566 0.55162 0.07618 0.56018 0.075 0.56828 C 0.07474 0.5706 0.07292 0.57245 0.07175 0.57222 C 0.06368 0.57037 0.05573 0.56574 0.04792 0.5625 C 0.04493 0.5574 0.04154 0.553 0.03907 0.54699 C 0.03425 0.53425 0.03516 0.5162 0.03698 0.50254 C 0.0375 0.49838 0.03972 0.49861 0.04128 0.49861 L 0.02175 0.45995 L 0.03802 0.53148 L 0.03047 0.51412 " pathEditMode="relative" rAng="0" ptsTypes="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4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搶救</a:t>
            </a:r>
            <a:r>
              <a:rPr lang="en-US" altLang="zh-TW"/>
              <a:t>3C</a:t>
            </a:r>
            <a:r>
              <a:rPr lang="zh-TW" altLang="en-US"/>
              <a:t>惡視力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81270" y="2057401"/>
            <a:ext cx="10820400" cy="4024125"/>
          </a:xfrm>
        </p:spPr>
        <p:txBody>
          <a:bodyPr/>
          <a:lstStyle/>
          <a:p>
            <a:pPr lvl="0"/>
            <a:r>
              <a:rPr lang="zh-TW" altLang="en-US"/>
              <a:t>護眼有一套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04" y="2498036"/>
            <a:ext cx="5758296" cy="43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9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945 -0.16713 L -0.43945 -0.1669 C -0.43581 -0.16852 -0.43216 -0.16968 -0.42851 -0.17107 C -0.42747 -0.17153 -0.42643 -0.17338 -0.42526 -0.17292 C -0.42396 -0.17269 -0.42304 -0.17037 -0.422 -0.16922 C -0.42161 -0.16598 -0.4207 -0.16274 -0.42096 -0.15949 C -0.42187 -0.14792 -0.42461 -0.13797 -0.42956 -0.13056 C -0.4388 -0.11667 -0.44505 -0.10811 -0.45573 -0.10139 C -0.46146 -0.09792 -0.46614 -0.09723 -0.472 -0.09561 C -0.47708 -0.0963 -0.48229 -0.09537 -0.48724 -0.09769 C -0.49531 -0.10116 -0.49948 -0.10857 -0.50456 -0.11899 C -0.50586 -0.1213 -0.5069 -0.12385 -0.50781 -0.12662 C -0.50898 -0.12963 -0.51002 -0.13311 -0.5112 -0.13635 C -0.51146 -0.14074 -0.5125 -0.14537 -0.51224 -0.14977 C -0.51172 -0.15973 -0.50651 -0.15463 -0.50351 -0.15371 C -0.50169 -0.15301 -0.49987 -0.15232 -0.49804 -0.15162 C -0.49414 -0.14699 -0.49349 -0.14723 -0.49049 -0.1382 C -0.48945 -0.13519 -0.48906 -0.13172 -0.48828 -0.12848 C -0.48711 -0.1088 -0.48554 -0.09375 -0.48828 -0.07246 C -0.48932 -0.06459 -0.49232 -0.05787 -0.49479 -0.05116 C -0.49817 -0.04237 -0.50846 -0.02107 -0.51328 -0.01459 C -0.51692 -0.00973 -0.52122 -0.00649 -0.52526 -0.00301 C -0.53776 0.0081 -0.53476 0.00578 -0.547 0.01064 C -0.55065 0.00995 -0.55442 0.01041 -0.55781 0.00856 C -0.55937 0.00787 -0.56054 0.00532 -0.5612 0.00277 C -0.5651 -0.01227 -0.56679 -0.03149 -0.56875 -0.04746 C -0.57018 -0.075 -0.57304 -0.11088 -0.56979 -0.1382 C -0.56797 -0.15371 -0.56419 -0.16852 -0.56002 -0.18264 C -0.55104 -0.2132 -0.54153 -0.23149 -0.52422 -0.24838 C -0.50911 -0.26297 -0.49388 -0.26598 -0.47747 -0.27153 C -0.45052 -0.26852 -0.44804 -0.28102 -0.43502 -0.25787 C -0.43229 -0.25324 -0.42995 -0.24769 -0.42747 -0.2426 C -0.42448 -0.22709 -0.4207 -0.21204 -0.41875 -0.19607 C -0.41745 -0.18542 -0.4181 -0.17431 -0.41771 -0.16343 C -0.41732 -0.15371 -0.41692 -0.14399 -0.41653 -0.13426 C -0.4181 -0.09237 -0.41588 -0.10973 -0.42526 -0.06482 C -0.42734 -0.0551 -0.42877 -0.04468 -0.43177 -0.03588 C -0.43554 -0.02477 -0.44414 -0.00787 -0.4513 -0.00093 C -0.45442 0.00185 -0.45781 0.00277 -0.4612 0.00486 C -0.46901 0.00393 -0.48307 0.00601 -0.49049 -0.00487 C -0.50208 -0.02199 -0.51497 -0.0382 -0.52304 -0.06088 C -0.53372 -0.09098 -0.54088 -0.10903 -0.54922 -0.14213 C -0.55651 -0.17176 -0.55677 -0.18056 -0.56002 -0.20973 C -0.55937 -0.23102 -0.56367 -0.24329 -0.55456 -0.25417 C -0.55299 -0.25602 -0.55104 -0.25672 -0.54922 -0.25787 C -0.53906 -0.25602 -0.52864 -0.25695 -0.51875 -0.25209 C -0.50299 -0.24468 -0.48776 -0.23403 -0.47304 -0.2213 C -0.45651 -0.20672 -0.43515 -0.17084 -0.42304 -0.14792 C -0.41719 -0.13635 -0.41133 -0.12454 -0.40677 -0.11112 C -0.39922 -0.08889 -0.39245 -0.05301 -0.38724 -0.02801 C -0.38463 -0.00024 -0.3832 0.00439 -0.3862 0.0375 C -0.38633 0.04051 -0.3914 0.04907 -0.39271 0.05115 C -0.39739 0.04861 -0.40364 0.05 -0.40677 0.04351 C -0.41823 0.01921 -0.42291 -0.02153 -0.42747 -0.05116 C -0.43034 -0.09491 -0.43398 -0.11922 -0.42747 -0.16528 C -0.4263 -0.17315 -0.42304 -0.18125 -0.41875 -0.18449 C -0.40885 -0.19213 -0.39778 -0.19237 -0.38724 -0.19607 C -0.37708 -0.19491 -0.36679 -0.19607 -0.35677 -0.19237 C -0.34622 -0.1882 -0.33633 -0.18056 -0.3263 -0.17292 C -0.3056 -0.15718 -0.29323 -0.14676 -0.27851 -0.1169 C -0.2737 -0.10718 -0.27057 -0.09514 -0.26666 -0.08403 C -0.26133 -0.04838 -0.25521 -0.02176 -0.26237 0.01828 C -0.27239 0.07592 -0.29453 0.11666 -0.3263 0.13796 C -0.33854 0.14629 -0.35247 0.14189 -0.36549 0.14398 C -0.41224 0.10532 -0.42422 0.10439 -0.46224 0.02592 C -0.47643 -0.00348 -0.48541 -0.03959 -0.497 -0.07246 C -0.49831 -0.09399 -0.51497 -0.1676 -0.49049 -0.18658 C -0.48112 -0.19375 -0.47018 -0.19167 -0.46002 -0.19422 C -0.43867 -0.19028 -0.41588 -0.19653 -0.39596 -0.18264 C -0.33177 -0.13843 -0.29192 -0.11667 -0.26015 -0.03195 C -0.25664 -0.02292 -0.25442 -0.01274 -0.25143 -0.00301 C -0.25026 0.00671 -0.24648 0.01666 -0.24804 0.02592 C -0.24961 0.0331 -0.25482 0.03842 -0.25898 0.0375 C -0.27161 0.03495 -0.28359 0.02638 -0.29492 0.01643 C -0.32187 -0.00741 -0.34896 -0.03102 -0.37304 -0.06297 C -0.49219 -0.22014 -0.47435 -0.18797 -0.52747 -0.33149 C -0.52812 -0.33588 -0.53125 -0.34121 -0.52956 -0.34491 C -0.52786 -0.34908 -0.5237 -0.34838 -0.52096 -0.34676 C -0.50716 -0.33912 -0.49336 -0.33033 -0.48073 -0.31783 C -0.46094 -0.29862 -0.43463 -0.27408 -0.41653 -0.25024 C -0.39479 -0.2213 -0.38945 -0.20787 -0.37304 -0.175 C -0.36054 -0.12292 -0.35703 -0.13264 -0.36224 -0.08612 C -0.36237 -0.08426 -0.36367 -0.08357 -0.36445 -0.08218 C -0.38633 -0.08519 -0.3862 -0.08172 -0.4112 -0.11505 C -0.41836 -0.12477 -0.42604 -0.13334 -0.43281 -0.14399 C -0.44778 -0.16713 -0.4664 -0.20417 -0.47747 -0.23287 C -0.48255 -0.2463 -0.48659 -0.26088 -0.49049 -0.27547 C -0.49284 -0.28403 -0.49414 -0.29352 -0.49596 -0.30232 C -0.49661 -0.31482 -0.49857 -0.33079 -0.49479 -0.34306 C -0.49388 -0.3463 -0.4914 -0.34769 -0.48945 -0.34885 C -0.48659 -0.35024 -0.48359 -0.35 -0.48073 -0.3507 C -0.46979 -0.34954 -0.45885 -0.35024 -0.44804 -0.34676 C -0.43047 -0.34121 -0.40768 -0.32176 -0.39271 -0.30625 C -0.38359 -0.29699 -0.37474 -0.28681 -0.36653 -0.27547 C -0.35703 -0.26204 -0.34609 -0.2382 -0.34049 -0.21945 C -0.33802 -0.21088 -0.33685 -0.20139 -0.33502 -0.19237 C -0.33294 -0.16528 -0.32969 -0.14699 -0.33828 -0.11899 C -0.3431 -0.10324 -0.3513 -0.09144 -0.35898 -0.08033 C -0.36653 -0.06922 -0.38086 -0.06019 -0.39049 -0.05695 C -0.39518 -0.05556 -0.39987 -0.05579 -0.40456 -0.0551 C -0.41406 -0.05764 -0.4237 -0.05811 -0.43281 -0.06297 C -0.43997 -0.06644 -0.45586 -0.08959 -0.46002 -0.09769 C -0.46614 -0.10949 -0.47135 -0.12292 -0.4763 -0.13635 C -0.48789 -0.16737 -0.49297 -0.18681 -0.49804 -0.22315 C -0.50026 -0.23843 -0.50104 -0.25417 -0.50247 -0.26968 C -0.50104 -0.30278 -0.5056 -0.3213 -0.49271 -0.34306 C -0.48958 -0.34815 -0.48581 -0.35209 -0.48177 -0.35463 C -0.4776 -0.35718 -0.47304 -0.35718 -0.46875 -0.35834 C -0.44479 -0.34885 -0.42018 -0.34352 -0.397 -0.3294 C -0.39062 -0.3257 -0.38672 -0.31436 -0.38177 -0.30625 C -0.37799 -0.30024 -0.37396 -0.29422 -0.37096 -0.28704 C -0.36419 -0.27061 -0.3625 -0.25718 -0.35898 -0.23866 C -0.35859 -0.23033 -0.35768 -0.22199 -0.35781 -0.21366 C -0.35885 -0.17709 -0.35885 -0.16598 -0.36549 -0.1382 C -0.36706 -0.13149 -0.36836 -0.12454 -0.37096 -0.11899 C -0.37565 -0.10857 -0.38177 -0.10556 -0.38828 -0.10139 C -0.39153 -0.09954 -0.39479 -0.09769 -0.39804 -0.09561 C -0.40429 -0.09769 -0.41067 -0.09815 -0.41653 -0.10139 C -0.42083 -0.10394 -0.42487 -0.10834 -0.42851 -0.1132 C -0.44297 -0.13125 -0.4539 -0.15093 -0.46549 -0.175 C -0.47812 -0.20093 -0.49245 -0.23357 -0.50247 -0.26389 C -0.50508 -0.27176 -0.50677 -0.28056 -0.50898 -0.28889 C -0.50963 -0.29607 -0.5112 -0.30301 -0.5112 -0.31019 C -0.5112 -0.34653 -0.48515 -0.31737 -0.472 -0.31412 C -0.46263 -0.30625 -0.45299 -0.29885 -0.44375 -0.29074 C -0.4207 -0.27061 -0.39909 -0.25348 -0.38177 -0.21737 C -0.36745 -0.18704 -0.35638 -0.15162 -0.34375 -0.11899 C -0.34153 -0.10139 -0.33867 -0.08426 -0.33724 -0.06667 C -0.33437 -0.03334 -0.33672 0.00162 -0.34271 0.03379 C -0.34427 0.04189 -0.35859 0.0662 -0.36224 0.07037 C -0.37057 0.08009 -0.37656 0.0787 -0.3862 0.08009 C -0.397 0.07754 -0.40807 0.07708 -0.41875 0.07245 C -0.43971 0.06296 -0.47174 0.01597 -0.47956 -0.00695 L -0.51224 -0.10139 C -0.51471 -0.11829 -0.51797 -0.13473 -0.51979 -0.15162 C -0.52317 -0.18311 -0.52265 -0.23959 -0.51979 -0.26574 C -0.51875 -0.27639 -0.51445 -0.28542 -0.5112 -0.29468 C -0.5082 -0.30278 -0.50534 -0.31135 -0.5013 -0.31783 C -0.49648 -0.3257 -0.49075 -0.33149 -0.48502 -0.33727 C -0.47552 -0.34653 -0.46315 -0.35348 -0.45247 -0.35649 C -0.44739 -0.35811 -0.44232 -0.35787 -0.43724 -0.35834 C -0.4289 -0.35649 -0.42005 -0.35811 -0.41224 -0.35255 C -0.40547 -0.34792 -0.39479 -0.3294 -0.39479 -0.32917 C -0.39336 -0.325 -0.39153 -0.32084 -0.39049 -0.31598 C -0.38646 -0.29838 -0.38711 -0.29283 -0.3862 -0.27338 C -0.38685 -0.25417 -0.38502 -0.23403 -0.38828 -0.21551 C -0.39049 -0.20348 -0.4112 -0.13658 -0.41979 -0.11505 C -0.42317 -0.10695 -0.42669 -0.09885 -0.43073 -0.0919 C -0.43268 -0.08843 -0.44609 -0.06922 -0.45026 -0.06667 C -0.45482 -0.06412 -0.45976 -0.06436 -0.46445 -0.06297 C -0.4681 -0.06181 -0.47161 -0.06019 -0.47526 -0.05903 C -0.4845 -0.06158 -0.51185 -0.06713 -0.52422 -0.07639 C -0.53138 -0.08172 -0.53841 -0.08797 -0.54479 -0.09561 C -0.56745 -0.12269 -0.58008 -0.13658 -0.59375 -0.17292 C -0.59648 -0.1801 -0.59804 -0.18843 -0.60026 -0.19607 C -0.6013 -0.20973 -0.60351 -0.22315 -0.60351 -0.23681 C -0.60351 -0.24468 -0.60429 -0.25625 -0.60026 -0.25996 C -0.58906 -0.27014 -0.57565 -0.26899 -0.56328 -0.27338 C -0.44935 -0.26551 -0.42799 -0.27755 -0.31002 -0.2 C -0.2707 -0.17408 -0.23554 -0.13172 -0.19804 -0.09769 C -0.18216 -0.06806 -0.16198 -0.04399 -0.15026 -0.0088 C -0.13841 0.02685 -0.1388 0.07453 -0.15573 0.10324 C -0.16054 0.1118 -0.16758 0.11597 -0.17422 0.11875 C -0.18515 0.12314 -0.19661 0.12268 -0.20781 0.12453 C -0.23138 0.11365 -0.25625 0.10856 -0.27851 0.09166 C -0.33125 0.05231 -0.3875 -0.02014 -0.42304 -0.09954 C -0.43919 -0.13565 -0.44778 -0.18079 -0.46002 -0.2213 C -0.46081 -0.24514 -0.4625 -0.26899 -0.46224 -0.29283 C -0.46211 -0.3 -0.46146 -0.30834 -0.45898 -0.31412 C -0.45703 -0.31829 -0.45312 -0.31783 -0.45026 -0.31991 C -0.43554 -0.31274 -0.41601 -0.30996 -0.40573 -0.28496 C -0.40026 -0.27199 -0.39844 -0.25533 -0.39479 -0.24051 C -0.39336 -0.2213 -0.39049 -0.20209 -0.39049 -0.18264 C -0.39049 -0.13889 -0.39362 -0.09653 -0.4112 -0.06297 C -0.41771 -0.05024 -0.42695 -0.0419 -0.4362 -0.03588 C -0.44362 -0.03079 -0.45208 -0.03195 -0.46002 -0.0301 C -0.47799 -0.03797 -0.47838 -0.03357 -0.49153 -0.07246 C -0.51719 -0.14815 -0.51653 -0.17292 -0.52851 -0.25996 C -0.5263 -0.28496 -0.52942 -0.31343 -0.522 -0.33519 C -0.51172 -0.36551 -0.45143 -0.34908 -0.44804 -0.34885 C -0.38711 -0.30649 -0.36289 -0.29954 -0.3112 -0.2213 C -0.29466 -0.19653 -0.28281 -0.16343 -0.26875 -0.13426 C -0.26419 -0.11042 -0.25456 -0.0882 -0.25456 -0.06297 C -0.25456 -0.01968 -0.25781 0.00879 -0.2763 0.01828 C -0.2789 0.01944 -0.28151 0.01967 -0.28398 0.02013 C -0.32942 0.00532 -0.32135 0.0125 -0.37747 -0.04352 C -0.40651 -0.07269 -0.43711 -0.09931 -0.46224 -0.1382 C -0.49127 -0.18311 -0.51289 -0.24121 -0.53828 -0.29283 C -0.5401 -0.30625 -0.54258 -0.31968 -0.54375 -0.33334 C -0.54401 -0.33727 -0.5444 -0.3426 -0.54271 -0.34491 C -0.53971 -0.34885 -0.53541 -0.34746 -0.53177 -0.34885 C -0.47448 -0.31968 -0.44284 -0.30741 -0.38281 -0.2463 C -0.35482 -0.21783 -0.33138 -0.17686 -0.30573 -0.14213 C -0.29817 -0.1125 -0.28594 -0.08542 -0.28281 -0.05324 C -0.28099 -0.03287 -0.28646 -0.01158 -0.29153 0.00671 C -0.3026 0.04537 -0.32708 0.08009 -0.34922 0.0956 C -0.36692 0.1081 -0.3862 0.11226 -0.40456 0.1206 C -0.41406 0.11365 -0.4263 0.11342 -0.43281 0.09953 C -0.43906 0.08634 -0.43737 0.0662 -0.43828 0.0493 C -0.43984 0.02291 -0.43971 -0.00371 -0.44049 -0.0301 C -0.43372 -0.09005 -0.43698 -0.12199 -0.41224 -0.16343 C -0.40794 -0.17037 -0.4013 -0.17107 -0.39596 -0.175 C -0.38971 -0.17176 -0.38307 -0.17061 -0.37747 -0.16528 C -0.36523 -0.15348 -0.36028 -0.13172 -0.35677 -0.10926 C -0.35273 -0.08264 -0.347 -0.02801 -0.347 -0.02778 C -0.34596 -0.0294 -0.34466 -0.0301 -0.34375 -0.03195 C -0.34206 -0.03542 -0.34088 -0.03959 -0.33945 -0.04352 C -0.3362 -0.05209 -0.3345 -0.05718 -0.33073 -0.06482 C -0.32903 -0.06829 -0.32773 -0.07292 -0.32526 -0.07454 C -0.32148 -0.07662 -0.32278 -0.075 -0.32096 -0.07824 " pathEditMode="relative" rAng="0" ptsTypes="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限時使用</a:t>
            </a:r>
            <a:r>
              <a:rPr lang="en-US" altLang="zh-TW"/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打電腦、看電視、滑手機等，每天使用少於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  <a:p>
            <a:pPr lvl="0"/>
            <a:r>
              <a:rPr lang="zh-TW" altLang="en-US"/>
              <a:t>使用</a:t>
            </a:r>
            <a:r>
              <a:rPr lang="en-US" altLang="zh-TW"/>
              <a:t>30</a:t>
            </a:r>
            <a:r>
              <a:rPr lang="zh-TW" altLang="en-US"/>
              <a:t>分鐘，休息</a:t>
            </a:r>
            <a:r>
              <a:rPr lang="en-US" altLang="zh-TW"/>
              <a:t>10</a:t>
            </a:r>
            <a:r>
              <a:rPr lang="zh-TW" altLang="en-US"/>
              <a:t>分鐘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35" y="3083119"/>
            <a:ext cx="8564217" cy="31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2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燈光充足、不閃爍</a:t>
            </a:r>
          </a:p>
          <a:p>
            <a:pPr lvl="0"/>
            <a:r>
              <a:rPr lang="zh-TW" altLang="en-US"/>
              <a:t>不關燈或在昏暗環境使用</a:t>
            </a:r>
            <a:r>
              <a:rPr lang="en-US" altLang="zh-TW"/>
              <a:t>3</a:t>
            </a:r>
            <a:r>
              <a:rPr lang="zh-TW" altLang="en-US"/>
              <a:t>Ｃ，對比變強很傷眼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09" y="3207027"/>
            <a:ext cx="7156023" cy="326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9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戶外活動不可少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多接觸大自然，多看遠方，可預防近視</a:t>
            </a:r>
          </a:p>
          <a:p>
            <a:pPr lvl="0"/>
            <a:r>
              <a:rPr lang="zh-TW" altLang="en-US"/>
              <a:t>每天戶外運動，最少</a:t>
            </a:r>
            <a:r>
              <a:rPr lang="en-US" altLang="zh-TW"/>
              <a:t>1</a:t>
            </a:r>
            <a:r>
              <a:rPr lang="zh-TW" altLang="en-US"/>
              <a:t>小時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74" y="3316838"/>
            <a:ext cx="6857488" cy="354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TM02900743[[fn=有機]]</Template>
  <TotalTime>0</TotalTime>
  <Words>80</Words>
  <Application>Microsoft Office PowerPoint</Application>
  <PresentationFormat>寬螢幕</PresentationFormat>
  <Paragraphs>13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</vt:i4>
      </vt:variant>
    </vt:vector>
  </HeadingPairs>
  <TitlesOfParts>
    <vt:vector size="15" baseType="lpstr">
      <vt:lpstr>微軟正黑體</vt:lpstr>
      <vt:lpstr>新細明體</vt:lpstr>
      <vt:lpstr>Arial</vt:lpstr>
      <vt:lpstr>Calibri</vt:lpstr>
      <vt:lpstr>Calibri Light</vt:lpstr>
      <vt:lpstr>Cambria</vt:lpstr>
      <vt:lpstr>Century Gothic</vt:lpstr>
      <vt:lpstr>Wingdings 2</vt:lpstr>
      <vt:lpstr>HDOfficeLightV0</vt:lpstr>
      <vt:lpstr>飛機雲</vt:lpstr>
      <vt:lpstr>遠離3c惡視力</vt:lpstr>
      <vt:lpstr>搶救3C惡視力</vt:lpstr>
      <vt:lpstr>限時使用3C</vt:lpstr>
      <vt:lpstr>光線要充足</vt:lpstr>
      <vt:lpstr>戶外活動不可少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2022-09-13T05:58:59Z</dcterms:created>
  <dcterms:modified xsi:type="dcterms:W3CDTF">2022-09-27T08:00:35Z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