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3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960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27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470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350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226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180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12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01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35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920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47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09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23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81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22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1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B85D5D6-C14A-4C04-9FF3-C25207111C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DCA3923-85B7-4A91-8A68-4B5F95049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5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27612" y="1384663"/>
            <a:ext cx="5451566" cy="1276214"/>
          </a:xfrm>
        </p:spPr>
        <p:txBody>
          <a:bodyPr/>
          <a:lstStyle/>
          <a:p>
            <a:r>
              <a:rPr lang="zh-TW" altLang="en-US" dirty="0" smtClean="0"/>
              <a:t>我喜歡浮潛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7612" y="3814355"/>
            <a:ext cx="5778137" cy="1417320"/>
          </a:xfrm>
        </p:spPr>
        <p:txBody>
          <a:bodyPr/>
          <a:lstStyle/>
          <a:p>
            <a:r>
              <a:rPr lang="zh-TW" altLang="en-US" dirty="0" smtClean="0"/>
              <a:t>今年暑假我跟家人到北海岸玩</a:t>
            </a:r>
            <a:endParaRPr lang="en-US" altLang="zh-TW" dirty="0" smtClean="0"/>
          </a:p>
          <a:p>
            <a:r>
              <a:rPr lang="zh-TW" altLang="en-US" dirty="0"/>
              <a:t>看</a:t>
            </a:r>
            <a:r>
              <a:rPr lang="zh-TW" altLang="en-US" dirty="0" smtClean="0"/>
              <a:t>到許多漂亮的</a:t>
            </a:r>
            <a:r>
              <a:rPr lang="zh-TW" altLang="en-US" dirty="0"/>
              <a:t>螃蟹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72915" flipH="1">
            <a:off x="5900329" y="1259142"/>
            <a:ext cx="4349549" cy="346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98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TM16401375[[fn=麥迪遜]]</Template>
  <TotalTime>33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4</cp:revision>
  <dcterms:created xsi:type="dcterms:W3CDTF">2022-09-06T07:50:36Z</dcterms:created>
  <dcterms:modified xsi:type="dcterms:W3CDTF">2022-09-13T07:58:08Z</dcterms:modified>
</cp:coreProperties>
</file>