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55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12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646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4049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178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63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654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780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71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157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80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949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62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5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30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89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52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82D28D0-8A8A-4F48-9643-ABF8388E4485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27E72-F3F5-4DF0-A4F0-08C1AA3F08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973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  <p:sldLayoutId id="2147483863" r:id="rId15"/>
    <p:sldLayoutId id="2147483864" r:id="rId16"/>
    <p:sldLayoutId id="21474838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076995"/>
            <a:ext cx="6088700" cy="1041082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我喜歡溜直排輪</a:t>
            </a:r>
            <a:endParaRPr lang="zh-TW" altLang="en-US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63188" y="3370218"/>
            <a:ext cx="2956561" cy="1293222"/>
          </a:xfrm>
        </p:spPr>
        <p:txBody>
          <a:bodyPr>
            <a:noAutofit/>
          </a:bodyPr>
          <a:lstStyle/>
          <a:p>
            <a:r>
              <a:rPr lang="zh-TW" altLang="en-US" sz="2800" cap="none" dirty="0" smtClean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我直排輪學了兩年在溜的時候風吹起來很痛快所以我很喜</a:t>
            </a:r>
            <a:r>
              <a:rPr lang="zh-TW" altLang="en-US" sz="2800" cap="none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歡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11354">
            <a:off x="6712560" y="570091"/>
            <a:ext cx="3893427" cy="560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75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離子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離子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</TotalTime>
  <Words>26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Wingdings 3</vt:lpstr>
      <vt:lpstr>離子</vt:lpstr>
      <vt:lpstr>我喜歡溜直排輪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我喜歡溜直排輪</dc:title>
  <dc:creator>Windows 使用者</dc:creator>
  <cp:lastModifiedBy>Windows 使用者</cp:lastModifiedBy>
  <cp:revision>8</cp:revision>
  <dcterms:created xsi:type="dcterms:W3CDTF">2022-09-06T07:53:49Z</dcterms:created>
  <dcterms:modified xsi:type="dcterms:W3CDTF">2022-09-20T07:57:11Z</dcterms:modified>
</cp:coreProperties>
</file>