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71600" y="1803405"/>
            <a:ext cx="9448800" cy="1825096"/>
          </a:xfrm>
        </p:spPr>
        <p:txBody>
          <a:bodyPr anchor="b">
            <a:normAutofit/>
          </a:bodyPr>
          <a:lstStyle>
            <a:lvl1pPr algn="l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32201"/>
            <a:ext cx="9448800" cy="685800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909561" y="4314328"/>
            <a:ext cx="2910840" cy="374642"/>
          </a:xfrm>
        </p:spPr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371600" y="4323845"/>
            <a:ext cx="6400800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077200" y="1430866"/>
            <a:ext cx="2743200" cy="365125"/>
          </a:xfrm>
        </p:spPr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776099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全景圖片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77" y="4697360"/>
            <a:ext cx="10822034" cy="81935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81727" y="941439"/>
            <a:ext cx="10821840" cy="3478161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5516715"/>
            <a:ext cx="10820400" cy="701969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511958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標題與說明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2"/>
            <a:ext cx="10820400" cy="2802467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9133"/>
            <a:ext cx="10130516" cy="999067"/>
          </a:xfrm>
        </p:spPr>
        <p:txBody>
          <a:bodyPr anchor="ctr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1987735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引述 (含標題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67" y="753533"/>
            <a:ext cx="10151533" cy="2604495"/>
          </a:xfrm>
        </p:spPr>
        <p:txBody>
          <a:bodyPr anchor="ctr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303865" y="3365556"/>
            <a:ext cx="9592736" cy="44444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959862"/>
            <a:ext cx="10151533" cy="679871"/>
          </a:xfrm>
        </p:spPr>
        <p:txBody>
          <a:bodyPr anchor="ctr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9941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TextBox 8"/>
          <p:cNvSpPr txBox="1"/>
          <p:nvPr/>
        </p:nvSpPr>
        <p:spPr>
          <a:xfrm>
            <a:off x="476250" y="93345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84230" y="2701290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4799858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名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495" y="1124701"/>
            <a:ext cx="10146186" cy="2511835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467" y="3648315"/>
            <a:ext cx="10144654" cy="999885"/>
          </a:xfrm>
        </p:spPr>
        <p:txBody>
          <a:bodyPr anchor="t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814452" y="378883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685800" y="378883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4791828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2895600" y="761999"/>
            <a:ext cx="8610599" cy="1303867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685800" y="2202080"/>
            <a:ext cx="3456432" cy="61732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685799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68800" y="2201333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366858" y="2904067"/>
            <a:ext cx="3456432" cy="331461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51800" y="2192866"/>
            <a:ext cx="3456432" cy="626534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8051801" y="2904565"/>
            <a:ext cx="3456432" cy="331413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5857189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圖片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599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688618" y="4191000"/>
            <a:ext cx="3451582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88618" y="2362200"/>
            <a:ext cx="3451582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688618" y="4873764"/>
            <a:ext cx="3451582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74263" y="4191000"/>
            <a:ext cx="3448935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374263" y="2362200"/>
            <a:ext cx="3448936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374264" y="4873763"/>
            <a:ext cx="344893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8049731" y="4191000"/>
            <a:ext cx="3456469" cy="68276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049855" y="2362200"/>
            <a:ext cx="3447878" cy="1524000"/>
          </a:xfrm>
          <a:prstGeom prst="roundRect">
            <a:avLst>
              <a:gd name="adj" fmla="val 0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8049731" y="4873761"/>
            <a:ext cx="3452445" cy="134492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4139560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2194559"/>
            <a:ext cx="10820400" cy="4024125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056222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448800" y="745066"/>
            <a:ext cx="2057400" cy="3903133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24466" y="745067"/>
            <a:ext cx="8204201" cy="3903133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79941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0"/>
            <a:ext cx="6991492" cy="36512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72549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650913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C0-HD-BTM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4375150"/>
            <a:ext cx="12192000" cy="248285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753533"/>
            <a:ext cx="10820399" cy="2801935"/>
          </a:xfrm>
        </p:spPr>
        <p:txBody>
          <a:bodyPr anchor="b">
            <a:normAutofit/>
          </a:bodyPr>
          <a:lstStyle>
            <a:lvl1pPr algn="r">
              <a:defRPr sz="40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467" y="3641725"/>
            <a:ext cx="10490200" cy="955675"/>
          </a:xfrm>
        </p:spPr>
        <p:txBody>
          <a:bodyPr>
            <a:normAutofit/>
          </a:bodyPr>
          <a:lstStyle>
            <a:lvl1pPr marL="0" indent="0" algn="r">
              <a:buNone/>
              <a:defRPr sz="22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814452" y="381000"/>
            <a:ext cx="2910840" cy="365125"/>
          </a:xfrm>
        </p:spPr>
        <p:txBody>
          <a:bodyPr/>
          <a:lstStyle>
            <a:lvl1pPr algn="r">
              <a:defRPr/>
            </a:lvl1pPr>
          </a:lstStyle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85800" y="381001"/>
            <a:ext cx="6991492" cy="364065"/>
          </a:xfrm>
        </p:spPr>
        <p:txBody>
          <a:bodyPr/>
          <a:lstStyle/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862452" y="381000"/>
            <a:ext cx="643748" cy="365125"/>
          </a:xfrm>
        </p:spPr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431766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2194559"/>
            <a:ext cx="5334000" cy="4024125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0928976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95600" y="762000"/>
            <a:ext cx="8610600" cy="1295400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9" y="2183802"/>
            <a:ext cx="5079991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5800" y="3132666"/>
            <a:ext cx="5311775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00800" y="2183802"/>
            <a:ext cx="5105400" cy="823912"/>
          </a:xfrm>
        </p:spPr>
        <p:txBody>
          <a:bodyPr anchor="b">
            <a:norm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3132666"/>
            <a:ext cx="5334000" cy="3086019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81120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982868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3507445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411480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95582" y="746759"/>
            <a:ext cx="6510618" cy="5471925"/>
          </a:xfrm>
        </p:spPr>
        <p:txBody>
          <a:bodyPr anchor="ctr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411480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2897105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1524000"/>
            <a:ext cx="6873240" cy="1600200"/>
          </a:xfrm>
        </p:spPr>
        <p:txBody>
          <a:bodyPr anchor="b"/>
          <a:lstStyle>
            <a:lvl1pPr algn="l"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861238" y="751241"/>
            <a:ext cx="3644962" cy="5467443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TW" altLang="en-US" smtClean="0"/>
              <a:t>按一下圖示以新增圖片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5800" y="3124199"/>
            <a:ext cx="6873240" cy="309448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346072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0-HD-TOP.png"/>
          <p:cNvPicPr>
            <a:picLocks noChangeAspect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1441450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95600" y="764373"/>
            <a:ext cx="8610600" cy="12930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5800" y="2194560"/>
            <a:ext cx="10820400" cy="40241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595360" y="6356350"/>
            <a:ext cx="291084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20322-C70D-4C58-A64A-28B544BD2FDD}" type="datetimeFigureOut">
              <a:rPr lang="zh-TW" altLang="en-US" smtClean="0"/>
              <a:t>2022/9/6</a:t>
            </a:fld>
            <a:endParaRPr lang="zh-TW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5800" y="6355845"/>
            <a:ext cx="7772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63000" y="38100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D7FF86-18F5-425E-A47C-A1C69D1B3E85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883301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4000" kern="1200" cap="all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2193213072"/>
      </p:ext>
    </p:extLst>
  </p:cSld>
  <p:clrMapOvr>
    <a:masterClrMapping/>
  </p:clrMapOvr>
</p:sld>
</file>

<file path=ppt/theme/theme1.xml><?xml version="1.0" encoding="utf-8"?>
<a:theme xmlns:a="http://schemas.openxmlformats.org/drawingml/2006/main" name="飛機雲">
  <a:themeElements>
    <a:clrScheme name="飛機雲">
      <a:dk1>
        <a:sysClr val="windowText" lastClr="000000"/>
      </a:dk1>
      <a:lt1>
        <a:sysClr val="window" lastClr="FFFFFF"/>
      </a:lt1>
      <a:dk2>
        <a:srgbClr val="454545"/>
      </a:dk2>
      <a:lt2>
        <a:srgbClr val="DADADA"/>
      </a:lt2>
      <a:accent1>
        <a:srgbClr val="DF2E28"/>
      </a:accent1>
      <a:accent2>
        <a:srgbClr val="FE801A"/>
      </a:accent2>
      <a:accent3>
        <a:srgbClr val="E9BF35"/>
      </a:accent3>
      <a:accent4>
        <a:srgbClr val="81BB42"/>
      </a:accent4>
      <a:accent5>
        <a:srgbClr val="32C7A9"/>
      </a:accent5>
      <a:accent6>
        <a:srgbClr val="4A9BDC"/>
      </a:accent6>
      <a:hlink>
        <a:srgbClr val="F0532B"/>
      </a:hlink>
      <a:folHlink>
        <a:srgbClr val="F38B53"/>
      </a:folHlink>
    </a:clrScheme>
    <a:fontScheme name="飛機雲">
      <a:maj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飛機雲">
      <a:fillStyleLst>
        <a:solidFill>
          <a:schemeClr val="phClr"/>
        </a:solidFill>
        <a:gradFill rotWithShape="1">
          <a:gsLst>
            <a:gs pos="0">
              <a:schemeClr val="phClr">
                <a:tint val="69000"/>
                <a:alpha val="100000"/>
                <a:satMod val="109000"/>
                <a:lumMod val="110000"/>
              </a:schemeClr>
            </a:gs>
            <a:gs pos="52000">
              <a:schemeClr val="phClr">
                <a:tint val="74000"/>
                <a:satMod val="100000"/>
                <a:lumMod val="104000"/>
              </a:schemeClr>
            </a:gs>
            <a:gs pos="100000">
              <a:schemeClr val="phClr">
                <a:tint val="78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00000"/>
                <a:lumMod val="104000"/>
              </a:schemeClr>
            </a:gs>
            <a:gs pos="78000">
              <a:schemeClr val="phClr">
                <a:shade val="100000"/>
                <a:satMod val="11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threePt" dir="t"/>
          </a:scene3d>
          <a:sp3d>
            <a:bevelT w="25400" h="12700"/>
          </a:sp3d>
        </a:effectStyle>
        <a:effectStyle>
          <a:effectLst>
            <a:outerShdw blurRad="57150" dist="19050" dir="5400000" algn="ctr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>
            <a:bevelT w="50800" h="25400"/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por Trail" id="{4FDF2955-7D9C-493C-B9F9-C205151B46CD}" vid="{8F31A783-2159-4870-BC29-2BA7D038EA4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TM04033937[[fn=飛機雲]]</Template>
  <TotalTime>14</TotalTime>
  <Words>0</Words>
  <Application>Microsoft Office PowerPoint</Application>
  <PresentationFormat>寬螢幕</PresentationFormat>
  <Paragraphs>0</Paragraphs>
  <Slides>1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3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5" baseType="lpstr">
      <vt:lpstr>新細明體</vt:lpstr>
      <vt:lpstr>Arial</vt:lpstr>
      <vt:lpstr>Century Gothic</vt:lpstr>
      <vt:lpstr>飛機雲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我喜歡</dc:title>
  <dc:creator>Windows 使用者</dc:creator>
  <cp:lastModifiedBy>Windows 使用者</cp:lastModifiedBy>
  <cp:revision>3</cp:revision>
  <dcterms:created xsi:type="dcterms:W3CDTF">2022-09-06T07:54:06Z</dcterms:created>
  <dcterms:modified xsi:type="dcterms:W3CDTF">2022-09-06T08:08:28Z</dcterms:modified>
</cp:coreProperties>
</file>