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EA9E14"/>
    <a:srgbClr val="F4A10C"/>
    <a:srgbClr val="FEC200"/>
    <a:srgbClr val="E61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52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670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59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71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48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2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04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56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6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62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91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7802-F59A-4C76-A0EF-06A3616DD198}" type="datetimeFigureOut">
              <a:rPr lang="zh-TW" altLang="en-US" smtClean="0"/>
              <a:t>2022/10/18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39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3000">
              <a:srgbClr val="E615EB"/>
            </a:gs>
            <a:gs pos="99000">
              <a:srgbClr val="7030A0"/>
            </a:gs>
            <a:gs pos="80000">
              <a:srgbClr val="FEC2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請 大 家 猜 猜 看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59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23000">
              <a:srgbClr val="F4A10C"/>
            </a:gs>
            <a:gs pos="51000">
              <a:srgbClr val="FF9933"/>
            </a:gs>
            <a:gs pos="80000">
              <a:srgbClr val="EA9E14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0024293">
            <a:off x="-3353974" y="239151"/>
            <a:ext cx="11091203" cy="168812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9600" dirty="0" smtClean="0"/>
              <a:t>              </a:t>
            </a:r>
            <a:r>
              <a:rPr lang="zh-TW" altLang="en-US" sz="6000" dirty="0" smtClean="0"/>
              <a:t>猜     一     猜                 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174239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請 大 家 猜 猜 看          </vt:lpstr>
      <vt:lpstr>               猜     一     猜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 大 家 猜 猜 看</dc:title>
  <dc:creator>Windows 使用者</dc:creator>
  <cp:lastModifiedBy>Windows 使用者</cp:lastModifiedBy>
  <cp:revision>4</cp:revision>
  <dcterms:created xsi:type="dcterms:W3CDTF">2022-10-18T07:39:36Z</dcterms:created>
  <dcterms:modified xsi:type="dcterms:W3CDTF">2022-10-18T08:00:42Z</dcterms:modified>
</cp:coreProperties>
</file>