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561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56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3109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751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683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1380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631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272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08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4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07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2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42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28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82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646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83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9B20A37-8F7E-4729-BDEA-574E5BB88EFD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A6BC0E-356F-4DE9-BAA7-6F8728C8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5138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  <p:sldLayoutId id="2147483830" r:id="rId13"/>
    <p:sldLayoutId id="2147483831" r:id="rId14"/>
    <p:sldLayoutId id="2147483832" r:id="rId15"/>
    <p:sldLayoutId id="2147483833" r:id="rId16"/>
    <p:sldLayoutId id="214748383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我喜歡浮潛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我暑假</a:t>
            </a:r>
            <a:endParaRPr lang="en-US" altLang="zh-TW" dirty="0" smtClean="0"/>
          </a:p>
          <a:p>
            <a:r>
              <a:rPr lang="zh-TW" altLang="en-US" dirty="0" smtClean="0"/>
              <a:t>跟家人去小流球浮潛</a:t>
            </a:r>
            <a:r>
              <a:rPr lang="en-US" altLang="zh-TW" dirty="0" smtClean="0"/>
              <a:t>,</a:t>
            </a:r>
            <a:r>
              <a:rPr lang="zh-TW" altLang="en-US" dirty="0" smtClean="0"/>
              <a:t>我看到好多海龜</a:t>
            </a:r>
            <a:r>
              <a:rPr lang="en-US" altLang="zh-TW" dirty="0" smtClean="0"/>
              <a:t>,</a:t>
            </a:r>
            <a:r>
              <a:rPr lang="zh-TW" altLang="en-US" dirty="0" smtClean="0"/>
              <a:t>浮在我腳下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9874">
            <a:off x="1240775" y="1049998"/>
            <a:ext cx="4054942" cy="330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634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24</TotalTime>
  <Words>24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2022-09-06T08:01:16Z</dcterms:created>
  <dcterms:modified xsi:type="dcterms:W3CDTF">2022-09-13T08:00:18Z</dcterms:modified>
</cp:coreProperties>
</file>