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332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72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35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86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69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95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62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2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94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75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63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676418-72C7-4EBA-8F0D-3F6D5EE6340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4C989EA-8E7E-4710-85E4-4F2F9EEBCE5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7051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199" y="-2388358"/>
            <a:ext cx="8326911" cy="10290412"/>
          </a:xfrm>
        </p:spPr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喜歡完手機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784111" y="4653887"/>
            <a:ext cx="3200400" cy="1504824"/>
          </a:xfrm>
        </p:spPr>
        <p:txBody>
          <a:bodyPr/>
          <a:lstStyle/>
          <a:p>
            <a:r>
              <a:rPr lang="zh-TW" altLang="en-US" dirty="0" smtClean="0"/>
              <a:t>我有空的時候就會玩一下下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7094">
            <a:off x="-60389" y="2320120"/>
            <a:ext cx="5004402" cy="352332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44" y="4189863"/>
            <a:ext cx="3133085" cy="251899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196" y="1924054"/>
            <a:ext cx="1657975" cy="207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0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Tw Cen MT Condensed</vt:lpstr>
      <vt:lpstr>微軟正黑體</vt:lpstr>
      <vt:lpstr>Wingdings 3</vt:lpstr>
      <vt:lpstr>積分</vt:lpstr>
      <vt:lpstr>我喜歡完手機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</dc:title>
  <dc:creator>Windows 使用者</dc:creator>
  <cp:lastModifiedBy>Windows 使用者</cp:lastModifiedBy>
  <cp:revision>3</cp:revision>
  <dcterms:created xsi:type="dcterms:W3CDTF">2022-09-06T07:47:02Z</dcterms:created>
  <dcterms:modified xsi:type="dcterms:W3CDTF">2022-09-13T08:00:23Z</dcterms:modified>
</cp:coreProperties>
</file>