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6872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40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5733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8683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8424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9292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3641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500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476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278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172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600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954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38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275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528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81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2DBD1EA-41F2-4A7F-9A29-5BECFE183D00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BDE208F-B189-4400-A007-D7F75BBFBF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446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我喜歡打遊戲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mtClean="0"/>
              <a:t>好玩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141469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小水滴</Template>
  <TotalTime>2</TotalTime>
  <Words>5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我喜歡打遊戲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我喜歡打遊戲</dc:title>
  <dc:creator>Windows 使用者</dc:creator>
  <cp:lastModifiedBy>Windows 使用者</cp:lastModifiedBy>
  <cp:revision>3</cp:revision>
  <dcterms:created xsi:type="dcterms:W3CDTF">2022-09-06T08:03:08Z</dcterms:created>
  <dcterms:modified xsi:type="dcterms:W3CDTF">2022-09-06T08:06:00Z</dcterms:modified>
  <cp:contentStatus/>
</cp:coreProperties>
</file>