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776C7-412C-41D7-8D08-0E15BEBB17A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67DC1-118A-4CE8-8601-DDA83206A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721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8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70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6506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1438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4181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69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8958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282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833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07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481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405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354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377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333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8550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138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C8E671-8775-4E04-8F96-AB9AF327884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83D2E71-8FE1-4BEA-9193-AD414D2C40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56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785949"/>
            <a:ext cx="6949440" cy="1693815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2"/>
                </a:solidFill>
              </a:rPr>
              <a:t>我喜歡去海邊</a:t>
            </a:r>
            <a:endParaRPr lang="zh-TW" altLang="en-US" dirty="0">
              <a:solidFill>
                <a:schemeClr val="accent2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51517" y="2782389"/>
            <a:ext cx="9491460" cy="3370217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8</a:t>
            </a:r>
            <a:r>
              <a:rPr lang="zh-TW" altLang="en-US" dirty="0" smtClean="0"/>
              <a:t>月時 媽媽帶我去海邊</a:t>
            </a:r>
            <a:endParaRPr lang="zh-TW" altLang="en-US" dirty="0"/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073" y="326570"/>
            <a:ext cx="3578064" cy="291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266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28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新細明體</vt:lpstr>
      <vt:lpstr>Arial</vt:lpstr>
      <vt:lpstr>Calibri</vt:lpstr>
      <vt:lpstr>小水滴</vt:lpstr>
      <vt:lpstr>我喜歡去海邊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我喜歡去海邊</dc:title>
  <dc:creator>Windows 使用者</dc:creator>
  <cp:lastModifiedBy>Windows 使用者</cp:lastModifiedBy>
  <cp:revision>8</cp:revision>
  <dcterms:created xsi:type="dcterms:W3CDTF">2022-09-06T07:52:39Z</dcterms:created>
  <dcterms:modified xsi:type="dcterms:W3CDTF">2022-09-13T08:00:07Z</dcterms:modified>
</cp:coreProperties>
</file>