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1311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031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028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9397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zh-TW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55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1003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88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965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90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6961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0918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9EA3C48-F94A-46EE-9D43-8DFA3BCB9757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D20B45CF-9C89-42E2-9341-474C2F2DCD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790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122022" y="1658982"/>
            <a:ext cx="4389121" cy="2456351"/>
          </a:xfrm>
        </p:spPr>
        <p:txBody>
          <a:bodyPr/>
          <a:lstStyle/>
          <a:p>
            <a:r>
              <a:rPr lang="zh-TW" altLang="en-US" sz="6600" dirty="0" smtClean="0">
                <a:latin typeface="+mn-ea"/>
                <a:ea typeface="+mn-ea"/>
              </a:rPr>
              <a:t>我喜歡</a:t>
            </a:r>
            <a:r>
              <a:rPr lang="zh-TW" altLang="en-US" sz="6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+mn-ea"/>
                <a:ea typeface="+mn-ea"/>
              </a:rPr>
              <a:t>旅遊</a:t>
            </a:r>
            <a:endParaRPr lang="zh-TW" altLang="en-US" sz="6600" dirty="0">
              <a:solidFill>
                <a:schemeClr val="accent2">
                  <a:lumMod val="60000"/>
                  <a:lumOff val="4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496636" y="4910860"/>
            <a:ext cx="5639891" cy="1069848"/>
          </a:xfrm>
        </p:spPr>
        <p:txBody>
          <a:bodyPr anchor="ctr">
            <a:normAutofit/>
          </a:bodyPr>
          <a:lstStyle/>
          <a:p>
            <a:r>
              <a:rPr lang="zh-TW" altLang="en-US" sz="3200" b="1" dirty="0" smtClean="0"/>
              <a:t>暑假的時候</a:t>
            </a:r>
            <a:r>
              <a:rPr lang="en-US" altLang="zh-TW" sz="3200" b="1" dirty="0" smtClean="0"/>
              <a:t>,</a:t>
            </a:r>
            <a:r>
              <a:rPr lang="zh-TW" altLang="en-US" sz="3200" b="1" dirty="0" smtClean="0"/>
              <a:t>我們一家和舅舅他們一家去</a:t>
            </a:r>
            <a:r>
              <a:rPr lang="zh-TW" altLang="en-US" sz="3200" b="1" dirty="0" smtClean="0"/>
              <a:t>玩很好玩。</a:t>
            </a:r>
            <a:endParaRPr lang="zh-TW" altLang="en-US" sz="3200" b="1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038" y="2346"/>
            <a:ext cx="1937631" cy="2884811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8987247" y="235131"/>
            <a:ext cx="809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有吃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0867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藍色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木刻字型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TM03090434[[fn=木頭類型]]</Template>
  <TotalTime>37</TotalTime>
  <Words>20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Georgia</vt:lpstr>
      <vt:lpstr>Trebuchet MS</vt:lpstr>
      <vt:lpstr>Wingdings</vt:lpstr>
      <vt:lpstr>木刻字型</vt:lpstr>
      <vt:lpstr>我喜歡旅遊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我喜歡旅遊</dc:title>
  <dc:creator>Windows 使用者</dc:creator>
  <cp:lastModifiedBy>Windows 使用者</cp:lastModifiedBy>
  <cp:revision>6</cp:revision>
  <dcterms:created xsi:type="dcterms:W3CDTF">2022-09-06T07:46:12Z</dcterms:created>
  <dcterms:modified xsi:type="dcterms:W3CDTF">2022-09-13T07:58:50Z</dcterms:modified>
</cp:coreProperties>
</file>