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78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49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100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729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98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67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66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73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146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9ED9C01-2307-482E-9B2A-CB2F5937839F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82E772F-59ED-487F-A9F2-FC2A844BD4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021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mtClean="0"/>
              <a:t>40125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408176"/>
          </a:xfrm>
        </p:spPr>
        <p:txBody>
          <a:bodyPr>
            <a:normAutofit/>
          </a:bodyPr>
          <a:lstStyle/>
          <a:p>
            <a:r>
              <a:rPr lang="zh-TW" altLang="en-US" sz="1800" dirty="0" smtClean="0"/>
              <a:t>我喜歡蠟筆小</a:t>
            </a:r>
            <a:r>
              <a:rPr lang="zh-TW" altLang="en-US" sz="1800" dirty="0"/>
              <a:t>新</a:t>
            </a:r>
            <a:endParaRPr lang="zh-TW" altLang="en-US" sz="1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4689" y="1851841"/>
            <a:ext cx="3732756" cy="491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977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15542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TM10001115[[fn=包裹]]</Template>
  <TotalTime>24</TotalTime>
  <Words>4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Gill Sans MT</vt:lpstr>
      <vt:lpstr>微軟正黑體</vt:lpstr>
      <vt:lpstr>Arial</vt:lpstr>
      <vt:lpstr>Parcel</vt:lpstr>
      <vt:lpstr>40125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40125</dc:title>
  <dc:creator>Windows 使用者</dc:creator>
  <cp:lastModifiedBy>Windows 使用者</cp:lastModifiedBy>
  <cp:revision>4</cp:revision>
  <dcterms:created xsi:type="dcterms:W3CDTF">2022-09-06T08:02:33Z</dcterms:created>
  <dcterms:modified xsi:type="dcterms:W3CDTF">2022-09-13T08:00:36Z</dcterms:modified>
</cp:coreProperties>
</file>