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78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5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3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7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0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3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4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4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3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2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5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7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8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7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06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95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A7339B-4839-4F91-9F4D-222237039EDB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4039A8-B006-4492-AB56-1F5CAE215F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8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我喜歡電腦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+mn-ea"/>
              </a:rPr>
              <a:t>今年暑假爸爸教我電腦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讓我愛上電</a:t>
            </a:r>
            <a:r>
              <a:rPr lang="zh-TW" altLang="en-US" sz="2400" dirty="0">
                <a:latin typeface="+mn-ea"/>
              </a:rPr>
              <a:t>腦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42" y="4148235"/>
            <a:ext cx="4252058" cy="27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7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13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我喜歡電腦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我喜歡電腦</dc:title>
  <dc:creator>Windows 使用者</dc:creator>
  <cp:lastModifiedBy>Windows 使用者</cp:lastModifiedBy>
  <cp:revision>3</cp:revision>
  <dcterms:created xsi:type="dcterms:W3CDTF">2022-09-13T07:42:12Z</dcterms:created>
  <dcterms:modified xsi:type="dcterms:W3CDTF">2022-09-13T08:00:41Z</dcterms:modified>
</cp:coreProperties>
</file>