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68C2C-0A30-400C-AEAC-EAA3EBE328E8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23907-7C53-4AC5-883A-C0FC1646CC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8358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68C2C-0A30-400C-AEAC-EAA3EBE328E8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23907-7C53-4AC5-883A-C0FC1646CC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7879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68C2C-0A30-400C-AEAC-EAA3EBE328E8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23907-7C53-4AC5-883A-C0FC1646CC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2512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68C2C-0A30-400C-AEAC-EAA3EBE328E8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23907-7C53-4AC5-883A-C0FC1646CCE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91059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68C2C-0A30-400C-AEAC-EAA3EBE328E8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23907-7C53-4AC5-883A-C0FC1646CC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47057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68C2C-0A30-400C-AEAC-EAA3EBE328E8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23907-7C53-4AC5-883A-C0FC1646CC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2003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68C2C-0A30-400C-AEAC-EAA3EBE328E8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23907-7C53-4AC5-883A-C0FC1646CC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4576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68C2C-0A30-400C-AEAC-EAA3EBE328E8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23907-7C53-4AC5-883A-C0FC1646CC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50480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68C2C-0A30-400C-AEAC-EAA3EBE328E8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23907-7C53-4AC5-883A-C0FC1646CC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190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68C2C-0A30-400C-AEAC-EAA3EBE328E8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23907-7C53-4AC5-883A-C0FC1646CC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2801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68C2C-0A30-400C-AEAC-EAA3EBE328E8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23907-7C53-4AC5-883A-C0FC1646CC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0603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68C2C-0A30-400C-AEAC-EAA3EBE328E8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23907-7C53-4AC5-883A-C0FC1646CC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906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68C2C-0A30-400C-AEAC-EAA3EBE328E8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23907-7C53-4AC5-883A-C0FC1646CC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9233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68C2C-0A30-400C-AEAC-EAA3EBE328E8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23907-7C53-4AC5-883A-C0FC1646CC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4087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68C2C-0A30-400C-AEAC-EAA3EBE328E8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23907-7C53-4AC5-883A-C0FC1646CC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2254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68C2C-0A30-400C-AEAC-EAA3EBE328E8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23907-7C53-4AC5-883A-C0FC1646CC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953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68C2C-0A30-400C-AEAC-EAA3EBE328E8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23907-7C53-4AC5-883A-C0FC1646CC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3524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1A68C2C-0A30-400C-AEAC-EAA3EBE328E8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B123907-7C53-4AC5-883A-C0FC1646CC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0685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我喜歡打遊戲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83089400"/>
      </p:ext>
    </p:extLst>
  </p:cSld>
  <p:clrMapOvr>
    <a:masterClrMapping/>
  </p:clrMapOvr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0</TotalTime>
  <Words>4</Words>
  <Application>Microsoft Office PowerPoint</Application>
  <PresentationFormat>寬螢幕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Tw Cen MT</vt:lpstr>
      <vt:lpstr>新細明體</vt:lpstr>
      <vt:lpstr>Arial</vt:lpstr>
      <vt:lpstr>小水滴</vt:lpstr>
      <vt:lpstr>我喜歡打遊戲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我喜歡打遊戲</dc:title>
  <dc:creator>Windows 使用者</dc:creator>
  <cp:lastModifiedBy>Windows 使用者</cp:lastModifiedBy>
  <cp:revision>1</cp:revision>
  <dcterms:created xsi:type="dcterms:W3CDTF">2022-09-06T08:05:08Z</dcterms:created>
  <dcterms:modified xsi:type="dcterms:W3CDTF">2022-09-06T08:05:33Z</dcterms:modified>
</cp:coreProperties>
</file>