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4015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26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0015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7685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941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8055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986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052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431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4851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331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4638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7553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238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272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7648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0280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447F7B3-5D35-45FA-8FBA-F35F0EAA0DB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7C12076-6060-42BF-AD36-9AB363987C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594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92921" y="1423852"/>
            <a:ext cx="4649788" cy="870855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我喜歡去海邊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97425" y="3167743"/>
            <a:ext cx="3931330" cy="620485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今年暑假我和家人去海岸線玩</a:t>
            </a:r>
            <a:endParaRPr lang="en-US" altLang="zh-TW" dirty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698" y="-97141"/>
            <a:ext cx="4007541" cy="326488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771" y="2217150"/>
            <a:ext cx="3944697" cy="314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973363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34</TotalTime>
  <Words>12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我喜歡去海邊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我喜歡去海邊</dc:title>
  <dc:creator>Windows 使用者</dc:creator>
  <cp:lastModifiedBy>Windows 使用者</cp:lastModifiedBy>
  <cp:revision>5</cp:revision>
  <dcterms:created xsi:type="dcterms:W3CDTF">2022-09-06T07:52:46Z</dcterms:created>
  <dcterms:modified xsi:type="dcterms:W3CDTF">2022-09-13T07:59:08Z</dcterms:modified>
</cp:coreProperties>
</file>