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597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72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1529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4856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44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367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21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436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00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847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70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28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0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83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63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7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43F2A-9982-4D79-8A6D-1D68FA4C3D4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1E23F-C1BB-46BA-B2C3-0A885270C5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38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71600" y="2638697"/>
            <a:ext cx="4846320" cy="989804"/>
          </a:xfrm>
        </p:spPr>
        <p:txBody>
          <a:bodyPr/>
          <a:lstStyle/>
          <a:p>
            <a:r>
              <a:rPr lang="zh-TW" altLang="en-US" dirty="0" smtClean="0"/>
              <a:t>我喜歡去學校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28503" y="3509963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我喜歡去學校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因為很歡樂</a:t>
            </a:r>
            <a:endParaRPr lang="zh-TW" altLang="en-US" sz="2800" dirty="0"/>
          </a:p>
        </p:txBody>
      </p:sp>
      <p:sp>
        <p:nvSpPr>
          <p:cNvPr id="6" name="橢圓 5"/>
          <p:cNvSpPr/>
          <p:nvPr/>
        </p:nvSpPr>
        <p:spPr>
          <a:xfrm>
            <a:off x="1123406" y="1920240"/>
            <a:ext cx="5185954" cy="2743200"/>
          </a:xfrm>
          <a:prstGeom prst="ellipse">
            <a:avLst/>
          </a:prstGeom>
          <a:noFill/>
          <a:ln>
            <a:prstDash val="sysDash"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四角星形 6"/>
          <p:cNvSpPr/>
          <p:nvPr/>
        </p:nvSpPr>
        <p:spPr>
          <a:xfrm>
            <a:off x="822960" y="1815737"/>
            <a:ext cx="418011" cy="457200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五角星形 7"/>
          <p:cNvSpPr/>
          <p:nvPr/>
        </p:nvSpPr>
        <p:spPr>
          <a:xfrm>
            <a:off x="6753497" y="3056709"/>
            <a:ext cx="326572" cy="352697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七角星形 8"/>
          <p:cNvSpPr/>
          <p:nvPr/>
        </p:nvSpPr>
        <p:spPr>
          <a:xfrm>
            <a:off x="5029200" y="992777"/>
            <a:ext cx="444137" cy="391886"/>
          </a:xfrm>
          <a:prstGeom prst="star7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六角星形 9"/>
          <p:cNvSpPr/>
          <p:nvPr/>
        </p:nvSpPr>
        <p:spPr>
          <a:xfrm>
            <a:off x="3840480" y="5165725"/>
            <a:ext cx="339634" cy="372926"/>
          </a:xfrm>
          <a:prstGeom prst="star6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爆炸 1 10"/>
          <p:cNvSpPr/>
          <p:nvPr/>
        </p:nvSpPr>
        <p:spPr>
          <a:xfrm>
            <a:off x="509451" y="3628501"/>
            <a:ext cx="313509" cy="355670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6081">
            <a:off x="8351855" y="304636"/>
            <a:ext cx="1676438" cy="2739653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8180">
            <a:off x="9535496" y="1678924"/>
            <a:ext cx="1762943" cy="263409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771">
            <a:off x="7028862" y="2420404"/>
            <a:ext cx="1657975" cy="207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6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頹漬風材質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29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我喜歡去學校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我喜歡去學校</dc:title>
  <dc:creator>Windows 使用者</dc:creator>
  <cp:lastModifiedBy>Windows 使用者</cp:lastModifiedBy>
  <cp:revision>5</cp:revision>
  <dcterms:created xsi:type="dcterms:W3CDTF">2022-09-06T07:54:19Z</dcterms:created>
  <dcterms:modified xsi:type="dcterms:W3CDTF">2022-09-13T07:59:10Z</dcterms:modified>
</cp:coreProperties>
</file>