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A745628-ED39-4A38-8240-4F21D0C94350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D21D747-4FB0-480D-A4C3-7F52585E23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58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5628-ED39-4A38-8240-4F21D0C94350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D747-4FB0-480D-A4C3-7F52585E23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06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745628-ED39-4A38-8240-4F21D0C94350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D21D747-4FB0-480D-A4C3-7F52585E23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049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745628-ED39-4A38-8240-4F21D0C94350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D21D747-4FB0-480D-A4C3-7F52585E238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385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745628-ED39-4A38-8240-4F21D0C94350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D21D747-4FB0-480D-A4C3-7F52585E23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047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5628-ED39-4A38-8240-4F21D0C94350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D747-4FB0-480D-A4C3-7F52585E23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182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5628-ED39-4A38-8240-4F21D0C94350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D747-4FB0-480D-A4C3-7F52585E23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899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5628-ED39-4A38-8240-4F21D0C94350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D747-4FB0-480D-A4C3-7F52585E23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329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745628-ED39-4A38-8240-4F21D0C94350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D21D747-4FB0-480D-A4C3-7F52585E23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142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5628-ED39-4A38-8240-4F21D0C94350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D747-4FB0-480D-A4C3-7F52585E23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62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A745628-ED39-4A38-8240-4F21D0C94350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D21D747-4FB0-480D-A4C3-7F52585E23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959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5628-ED39-4A38-8240-4F21D0C94350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D747-4FB0-480D-A4C3-7F52585E23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834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5628-ED39-4A38-8240-4F21D0C94350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D747-4FB0-480D-A4C3-7F52585E23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6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5628-ED39-4A38-8240-4F21D0C94350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D747-4FB0-480D-A4C3-7F52585E23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212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5628-ED39-4A38-8240-4F21D0C94350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D747-4FB0-480D-A4C3-7F52585E23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38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5628-ED39-4A38-8240-4F21D0C94350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D747-4FB0-480D-A4C3-7F52585E23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11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5628-ED39-4A38-8240-4F21D0C94350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D747-4FB0-480D-A4C3-7F52585E23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425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45628-ED39-4A38-8240-4F21D0C94350}" type="datetimeFigureOut">
              <a:rPr lang="zh-TW" altLang="en-US" smtClean="0"/>
              <a:t>2022/9/13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1D747-4FB0-480D-A4C3-7F52585E23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399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252857" cy="2387600"/>
          </a:xfrm>
        </p:spPr>
        <p:txBody>
          <a:bodyPr/>
          <a:lstStyle/>
          <a:p>
            <a:r>
              <a:rPr lang="zh-TW" altLang="en-US" dirty="0" smtClean="0"/>
              <a:t>我喜歡玩遊戲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40526" y="3732032"/>
            <a:ext cx="2194560" cy="808038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假日的時候我跟姐姐一起去公園玩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3" y="569693"/>
            <a:ext cx="3788227" cy="58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29029"/>
      </p:ext>
    </p:extLst>
  </p:cSld>
  <p:clrMapOvr>
    <a:masterClrMapping/>
  </p:clrMapOvr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17</TotalTime>
  <Words>13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Arial</vt:lpstr>
      <vt:lpstr>Century Gothic</vt:lpstr>
      <vt:lpstr>飛機雲</vt:lpstr>
      <vt:lpstr>我喜歡玩遊戲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我喜歡玩遊戲</dc:title>
  <dc:creator>Windows 使用者</dc:creator>
  <cp:lastModifiedBy>Windows 使用者</cp:lastModifiedBy>
  <cp:revision>3</cp:revision>
  <dcterms:created xsi:type="dcterms:W3CDTF">2022-09-13T07:43:12Z</dcterms:created>
  <dcterms:modified xsi:type="dcterms:W3CDTF">2022-09-13T08:01:01Z</dcterms:modified>
</cp:coreProperties>
</file>