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04882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099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466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2107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8846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5502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520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7135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4420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36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759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0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25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488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581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054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557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C80202B-1DDA-4472-A129-2439625D8153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0ED532D-D66F-49C7-AB21-518C5C833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7385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1106520">
            <a:off x="3962399" y="1964267"/>
            <a:ext cx="7197726" cy="2421464"/>
          </a:xfrm>
        </p:spPr>
        <p:txBody>
          <a:bodyPr/>
          <a:lstStyle/>
          <a:p>
            <a:r>
              <a:rPr lang="zh-TW" altLang="en-US" dirty="0" smtClean="0"/>
              <a:t>我喜歡剪輯影片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1141788">
            <a:off x="3962399" y="4385732"/>
            <a:ext cx="7197726" cy="1405467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31718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6</TotalTime>
  <Words>4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我喜歡剪輯影片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我喜歡剪輯影片</dc:title>
  <dc:creator>Windows 使用者</dc:creator>
  <cp:lastModifiedBy>Windows 使用者</cp:lastModifiedBy>
  <cp:revision>2</cp:revision>
  <dcterms:created xsi:type="dcterms:W3CDTF">2022-09-06T07:53:12Z</dcterms:created>
  <dcterms:modified xsi:type="dcterms:W3CDTF">2022-09-06T08:00:09Z</dcterms:modified>
</cp:coreProperties>
</file>