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1256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7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021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02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448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595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833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146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39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65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14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74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75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43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06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31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24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37FD3D0-71B6-4ADC-BA64-BBD343E51DD2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2EC14D3-4D72-4B30-AF88-AD1A95EB41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993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1353699"/>
          </a:xfrm>
        </p:spPr>
        <p:txBody>
          <a:bodyPr/>
          <a:lstStyle/>
          <a:p>
            <a:r>
              <a:rPr lang="zh-TW" altLang="en-US" dirty="0" smtClean="0"/>
              <a:t>我喜歡浮潛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H="1">
            <a:off x="5538650" y="2442754"/>
            <a:ext cx="2377439" cy="4114800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我暑假去小流球浮</a:t>
            </a:r>
            <a:r>
              <a:rPr lang="zh-TW" altLang="en-US" dirty="0"/>
              <a:t>潛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114" y="2442754"/>
            <a:ext cx="3107517" cy="34355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518" y="3812257"/>
            <a:ext cx="1152049" cy="195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501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30</TotalTime>
  <Words>12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2022-09-06T07:55:05Z</dcterms:created>
  <dcterms:modified xsi:type="dcterms:W3CDTF">2022-09-13T08:01:41Z</dcterms:modified>
</cp:coreProperties>
</file>