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333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D19888-9E90-425F-BA2A-A9DC6F11505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119D70-462B-455D-8DF7-99414BEB65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748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19D70-462B-455D-8DF7-99414BEB6509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0158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8BD29E6-8B65-4CC5-A564-2E81694C3DE0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8B096550-3953-45DA-94A4-860D45F62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0896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29E6-8B65-4CC5-A564-2E81694C3DE0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6550-3953-45DA-94A4-860D45F62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1617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29E6-8B65-4CC5-A564-2E81694C3DE0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6550-3953-45DA-94A4-860D45F62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4940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29E6-8B65-4CC5-A564-2E81694C3DE0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6550-3953-45DA-94A4-860D45F62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8929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29E6-8B65-4CC5-A564-2E81694C3DE0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6550-3953-45DA-94A4-860D45F62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3200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29E6-8B65-4CC5-A564-2E81694C3DE0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6550-3953-45DA-94A4-860D45F62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6890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29E6-8B65-4CC5-A564-2E81694C3DE0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6550-3953-45DA-94A4-860D45F62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25575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8BD29E6-8B65-4CC5-A564-2E81694C3DE0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6550-3953-45DA-94A4-860D45F62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20064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8BD29E6-8B65-4CC5-A564-2E81694C3DE0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6550-3953-45DA-94A4-860D45F62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668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29E6-8B65-4CC5-A564-2E81694C3DE0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6550-3953-45DA-94A4-860D45F62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0436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29E6-8B65-4CC5-A564-2E81694C3DE0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6550-3953-45DA-94A4-860D45F62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3166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29E6-8B65-4CC5-A564-2E81694C3DE0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6550-3953-45DA-94A4-860D45F62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8848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29E6-8B65-4CC5-A564-2E81694C3DE0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6550-3953-45DA-94A4-860D45F62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6037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29E6-8B65-4CC5-A564-2E81694C3DE0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6550-3953-45DA-94A4-860D45F62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6117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29E6-8B65-4CC5-A564-2E81694C3DE0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6550-3953-45DA-94A4-860D45F62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1046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29E6-8B65-4CC5-A564-2E81694C3DE0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6550-3953-45DA-94A4-860D45F62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8292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D29E6-8B65-4CC5-A564-2E81694C3DE0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6550-3953-45DA-94A4-860D45F62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0599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8BD29E6-8B65-4CC5-A564-2E81694C3DE0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B096550-3953-45DA-94A4-860D45F62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5608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36023" y="2390887"/>
            <a:ext cx="3875316" cy="806202"/>
          </a:xfrm>
        </p:spPr>
        <p:txBody>
          <a:bodyPr>
            <a:noAutofit/>
          </a:bodyPr>
          <a:lstStyle/>
          <a:p>
            <a:r>
              <a:rPr lang="zh-TW" altLang="en-US" sz="6000" dirty="0" smtClean="0"/>
              <a:t>我喜歡玩手機</a:t>
            </a:r>
            <a:endParaRPr lang="zh-TW" altLang="en-US" sz="6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36023" y="3346397"/>
            <a:ext cx="3657090" cy="1107269"/>
          </a:xfrm>
        </p:spPr>
        <p:txBody>
          <a:bodyPr>
            <a:normAutofit/>
          </a:bodyPr>
          <a:lstStyle/>
          <a:p>
            <a:r>
              <a:rPr lang="zh-TW" altLang="en-US" sz="3400" dirty="0" smtClean="0"/>
              <a:t>暑假我下載新遊戲</a:t>
            </a:r>
            <a:endParaRPr lang="zh-TW" altLang="en-US" sz="3400" dirty="0"/>
          </a:p>
        </p:txBody>
      </p:sp>
      <p:cxnSp>
        <p:nvCxnSpPr>
          <p:cNvPr id="6" name="直線接點 5"/>
          <p:cNvCxnSpPr/>
          <p:nvPr/>
        </p:nvCxnSpPr>
        <p:spPr>
          <a:xfrm flipV="1">
            <a:off x="2978331" y="3683726"/>
            <a:ext cx="13063" cy="169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54874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離子會議室">
  <a:themeElements>
    <a:clrScheme name="藍色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離子會議室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離子會議室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30</TotalTime>
  <Words>10</Words>
  <Application>Microsoft Office PowerPoint</Application>
  <PresentationFormat>寬螢幕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Arial</vt:lpstr>
      <vt:lpstr>Calibri</vt:lpstr>
      <vt:lpstr>Century Gothic</vt:lpstr>
      <vt:lpstr>Wingdings 3</vt:lpstr>
      <vt:lpstr>離子會議室</vt:lpstr>
      <vt:lpstr>我喜歡玩手機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我喜歡玩手機</dc:title>
  <dc:creator>Windows 使用者</dc:creator>
  <cp:lastModifiedBy>Windows 使用者</cp:lastModifiedBy>
  <cp:revision>6</cp:revision>
  <dcterms:created xsi:type="dcterms:W3CDTF">2022-09-06T07:53:36Z</dcterms:created>
  <dcterms:modified xsi:type="dcterms:W3CDTF">2022-09-20T07:38:15Z</dcterms:modified>
</cp:coreProperties>
</file>