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8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6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30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75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87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72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19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03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1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61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0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9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2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90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2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704D-2B88-4666-9B17-632A01626F74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36AF-9B6B-49B6-8F5B-55387F7B9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38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3852" y="1979981"/>
            <a:ext cx="9448800" cy="18250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</a:t>
            </a:r>
            <a:r>
              <a:rPr lang="zh-TW" altLang="en-US" dirty="0" smtClean="0">
                <a:solidFill>
                  <a:srgbClr val="00B0F0"/>
                </a:solidFill>
              </a:rPr>
              <a:t>吃食</a:t>
            </a:r>
            <a:r>
              <a:rPr lang="zh-TW" altLang="en-US" dirty="0">
                <a:solidFill>
                  <a:srgbClr val="00B0F0"/>
                </a:solidFill>
              </a:rPr>
              <a:t>物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3852" y="3628501"/>
            <a:ext cx="9448800" cy="6858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好好吃真好吃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48" y="1101707"/>
            <a:ext cx="1634571" cy="12145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2" y="1077989"/>
            <a:ext cx="1790403" cy="119626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82" y="2465267"/>
            <a:ext cx="1510295" cy="100574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9" y="1497009"/>
            <a:ext cx="2018410" cy="132790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72" y="1101707"/>
            <a:ext cx="1861628" cy="123764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0" y="1544352"/>
            <a:ext cx="1876693" cy="132394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20" y="2546907"/>
            <a:ext cx="2417908" cy="13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32</TotalTime>
  <Words>7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我吃食物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我愛吃糖果</dc:title>
  <dc:creator>Windows 使用者</dc:creator>
  <cp:lastModifiedBy>Windows 使用者</cp:lastModifiedBy>
  <cp:revision>5</cp:revision>
  <dcterms:created xsi:type="dcterms:W3CDTF">2022-09-06T07:53:04Z</dcterms:created>
  <dcterms:modified xsi:type="dcterms:W3CDTF">2022-09-13T07:59:35Z</dcterms:modified>
</cp:coreProperties>
</file>