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77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68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507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633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929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908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454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347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36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00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71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95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54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93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6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0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27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1CFC7-F36F-4F89-8B21-D68FC5BDBC3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94344-DEF8-4AF2-8579-51A66FC9F4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559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0322" y="2834639"/>
            <a:ext cx="5302467" cy="1272139"/>
          </a:xfrm>
        </p:spPr>
        <p:txBody>
          <a:bodyPr/>
          <a:lstStyle/>
          <a:p>
            <a:r>
              <a:rPr lang="zh-TW" altLang="en-US" dirty="0" smtClean="0"/>
              <a:t>我喜歡打籃球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zh-TW" altLang="en-US" dirty="0" smtClean="0"/>
              <a:t>暑假時我練了很多東西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828" y="117565"/>
            <a:ext cx="3408523" cy="467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33590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34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Trebuchet MS</vt:lpstr>
      <vt:lpstr>柏林</vt:lpstr>
      <vt:lpstr>我喜歡打籃球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我喜歡打籃</dc:title>
  <dc:creator>Windows 使用者</dc:creator>
  <cp:lastModifiedBy>Windows 使用者</cp:lastModifiedBy>
  <cp:revision>6</cp:revision>
  <dcterms:created xsi:type="dcterms:W3CDTF">2022-09-06T07:54:01Z</dcterms:created>
  <dcterms:modified xsi:type="dcterms:W3CDTF">2022-09-13T07:59:43Z</dcterms:modified>
</cp:coreProperties>
</file>