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75C2A72C-38E5-463D-A088-D3DB4578114F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7EA2EC34-FC71-44DE-9965-9547DE6A6E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5696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A72C-38E5-463D-A088-D3DB4578114F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2EC34-FC71-44DE-9965-9547DE6A6E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2018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5C2A72C-38E5-463D-A088-D3DB4578114F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EA2EC34-FC71-44DE-9965-9547DE6A6E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9373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5C2A72C-38E5-463D-A088-D3DB4578114F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EA2EC34-FC71-44DE-9965-9547DE6A6E0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673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5C2A72C-38E5-463D-A088-D3DB4578114F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EA2EC34-FC71-44DE-9965-9547DE6A6E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3202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A72C-38E5-463D-A088-D3DB4578114F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2EC34-FC71-44DE-9965-9547DE6A6E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272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A72C-38E5-463D-A088-D3DB4578114F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2EC34-FC71-44DE-9965-9547DE6A6E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5489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A72C-38E5-463D-A088-D3DB4578114F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2EC34-FC71-44DE-9965-9547DE6A6E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4086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5C2A72C-38E5-463D-A088-D3DB4578114F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EA2EC34-FC71-44DE-9965-9547DE6A6E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1758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A72C-38E5-463D-A088-D3DB4578114F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2EC34-FC71-44DE-9965-9547DE6A6E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3170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5C2A72C-38E5-463D-A088-D3DB4578114F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EA2EC34-FC71-44DE-9965-9547DE6A6E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8519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A72C-38E5-463D-A088-D3DB4578114F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2EC34-FC71-44DE-9965-9547DE6A6E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7851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A72C-38E5-463D-A088-D3DB4578114F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2EC34-FC71-44DE-9965-9547DE6A6E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780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A72C-38E5-463D-A088-D3DB4578114F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2EC34-FC71-44DE-9965-9547DE6A6E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3480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A72C-38E5-463D-A088-D3DB4578114F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2EC34-FC71-44DE-9965-9547DE6A6E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6147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A72C-38E5-463D-A088-D3DB4578114F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2EC34-FC71-44DE-9965-9547DE6A6E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0630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A72C-38E5-463D-A088-D3DB4578114F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2EC34-FC71-44DE-9965-9547DE6A6E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5314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2A72C-38E5-463D-A088-D3DB4578114F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2EC34-FC71-44DE-9965-9547DE6A6E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30005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  <p:sldLayoutId id="2147483848" r:id="rId16"/>
    <p:sldLayoutId id="214748384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18456" y="2662347"/>
            <a:ext cx="4611189" cy="845139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我喜歡踢足球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18456" y="3628800"/>
            <a:ext cx="9457510" cy="1622470"/>
          </a:xfrm>
        </p:spPr>
        <p:txBody>
          <a:bodyPr/>
          <a:lstStyle/>
          <a:p>
            <a:r>
              <a:rPr lang="zh-TW" altLang="en-US" dirty="0" smtClean="0"/>
              <a:t>踢足球很好玩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308" y="0"/>
            <a:ext cx="4715692" cy="332954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308" y="3251061"/>
            <a:ext cx="4715692" cy="360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069404"/>
      </p:ext>
    </p:extLst>
  </p:cSld>
  <p:clrMapOvr>
    <a:masterClrMapping/>
  </p:clrMapOvr>
</p:sld>
</file>

<file path=ppt/theme/theme1.xml><?xml version="1.0" encoding="utf-8"?>
<a:theme xmlns:a="http://schemas.openxmlformats.org/drawingml/2006/main" name="飛機雲">
  <a:themeElements>
    <a:clrScheme name="飛機雲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飛機雲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飛機雲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TM04033937[[fn=飛機雲]]</Template>
  <TotalTime>33</TotalTime>
  <Words>8</Words>
  <Application>Microsoft Office PowerPoint</Application>
  <PresentationFormat>寬螢幕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5" baseType="lpstr">
      <vt:lpstr>新細明體</vt:lpstr>
      <vt:lpstr>Arial</vt:lpstr>
      <vt:lpstr>Century Gothic</vt:lpstr>
      <vt:lpstr>飛機雲</vt:lpstr>
      <vt:lpstr>我喜歡踢足球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我喜歡踢足球</dc:title>
  <dc:creator>Windows 使用者</dc:creator>
  <cp:lastModifiedBy>Windows 使用者</cp:lastModifiedBy>
  <cp:revision>5</cp:revision>
  <dcterms:created xsi:type="dcterms:W3CDTF">2022-09-06T07:50:53Z</dcterms:created>
  <dcterms:modified xsi:type="dcterms:W3CDTF">2022-09-13T07:58:43Z</dcterms:modified>
</cp:coreProperties>
</file>