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401F-33AB-4CBE-AC5D-88B13E01614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7B61-C4A1-4391-AD42-C5E0437464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6333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401F-33AB-4CBE-AC5D-88B13E01614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7B61-C4A1-4391-AD42-C5E0437464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4908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401F-33AB-4CBE-AC5D-88B13E01614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7B61-C4A1-4391-AD42-C5E0437464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1267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401F-33AB-4CBE-AC5D-88B13E01614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7B61-C4A1-4391-AD42-C5E0437464D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1574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401F-33AB-4CBE-AC5D-88B13E01614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7B61-C4A1-4391-AD42-C5E0437464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63426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401F-33AB-4CBE-AC5D-88B13E01614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7B61-C4A1-4391-AD42-C5E0437464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0950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401F-33AB-4CBE-AC5D-88B13E01614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7B61-C4A1-4391-AD42-C5E0437464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5287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401F-33AB-4CBE-AC5D-88B13E01614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7B61-C4A1-4391-AD42-C5E0437464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89492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401F-33AB-4CBE-AC5D-88B13E01614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7B61-C4A1-4391-AD42-C5E0437464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1755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401F-33AB-4CBE-AC5D-88B13E01614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7B61-C4A1-4391-AD42-C5E0437464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1759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401F-33AB-4CBE-AC5D-88B13E01614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7B61-C4A1-4391-AD42-C5E0437464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384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401F-33AB-4CBE-AC5D-88B13E01614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7B61-C4A1-4391-AD42-C5E0437464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318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401F-33AB-4CBE-AC5D-88B13E01614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7B61-C4A1-4391-AD42-C5E0437464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51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401F-33AB-4CBE-AC5D-88B13E01614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7B61-C4A1-4391-AD42-C5E0437464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8778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401F-33AB-4CBE-AC5D-88B13E01614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7B61-C4A1-4391-AD42-C5E0437464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4217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401F-33AB-4CBE-AC5D-88B13E01614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7B61-C4A1-4391-AD42-C5E0437464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720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401F-33AB-4CBE-AC5D-88B13E01614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7B61-C4A1-4391-AD42-C5E0437464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022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8401F-33AB-4CBE-AC5D-88B13E01614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47B61-C4A1-4391-AD42-C5E0437464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69504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  <p:sldLayoutId id="2147483810" r:id="rId13"/>
    <p:sldLayoutId id="2147483811" r:id="rId14"/>
    <p:sldLayoutId id="2147483812" r:id="rId15"/>
    <p:sldLayoutId id="2147483813" r:id="rId16"/>
    <p:sldLayoutId id="2147483814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95269" y="2377440"/>
            <a:ext cx="9001462" cy="1132522"/>
          </a:xfrm>
        </p:spPr>
        <p:txBody>
          <a:bodyPr>
            <a:normAutofit/>
          </a:bodyPr>
          <a:lstStyle/>
          <a:p>
            <a:r>
              <a:rPr lang="zh-TW" altLang="en-US" sz="4800" dirty="0" smtClean="0"/>
              <a:t>我喜歡玩電腦</a:t>
            </a:r>
            <a:endParaRPr lang="zh-TW" altLang="en-US" sz="4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 </a:t>
            </a:r>
            <a:r>
              <a:rPr lang="zh-TW" altLang="en-US" sz="2800" dirty="0" smtClean="0"/>
              <a:t>我每天都想玩電腦</a:t>
            </a:r>
            <a:r>
              <a:rPr lang="en-US" altLang="zh-TW" sz="2800" dirty="0" smtClean="0"/>
              <a:t>,</a:t>
            </a:r>
            <a:r>
              <a:rPr lang="zh-TW" altLang="en-US" sz="2800" dirty="0" smtClean="0"/>
              <a:t>電腦真的好有趣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072" y="1149531"/>
            <a:ext cx="1523659" cy="288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2396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TM04033921[[fn=大馬士革風]]</Template>
  <TotalTime>8</TotalTime>
  <Words>16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Rockwell</vt:lpstr>
      <vt:lpstr>新細明體</vt:lpstr>
      <vt:lpstr>Arial</vt:lpstr>
      <vt:lpstr>Bookman Old Style</vt:lpstr>
      <vt:lpstr>Damask</vt:lpstr>
      <vt:lpstr>我喜歡玩電腦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我喜歡玩電腦</dc:title>
  <dc:creator>Windows 使用者</dc:creator>
  <cp:lastModifiedBy>Windows 使用者</cp:lastModifiedBy>
  <cp:revision>2</cp:revision>
  <dcterms:created xsi:type="dcterms:W3CDTF">2022-09-13T07:54:05Z</dcterms:created>
  <dcterms:modified xsi:type="dcterms:W3CDTF">2022-09-13T08:02:31Z</dcterms:modified>
</cp:coreProperties>
</file>