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395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34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578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475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774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075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32121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9183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74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66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95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67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81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80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48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07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3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B6268-00E0-4A33-B067-1844FAB25ED4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59274-1B41-4901-A43E-3FC9077B74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2849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</a:rPr>
              <a:t>我喜歡游泳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9166" y="3628501"/>
            <a:ext cx="9448800" cy="6858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</a:rPr>
              <a:t>好好玩真有趣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482" y="1316083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170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15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2</cp:revision>
  <dcterms:created xsi:type="dcterms:W3CDTF">2022-09-13T07:43:56Z</dcterms:created>
  <dcterms:modified xsi:type="dcterms:W3CDTF">2022-09-13T07:59:19Z</dcterms:modified>
</cp:coreProperties>
</file>