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F1AC8B6-08CF-42A0-BCB3-063910FAD8DC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8FADAE0-9EC2-41DF-BE44-66104FA9E7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028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C8B6-08CF-42A0-BCB3-063910FAD8DC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ADAE0-9EC2-41DF-BE44-66104FA9E7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291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F1AC8B6-08CF-42A0-BCB3-063910FAD8DC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8FADAE0-9EC2-41DF-BE44-66104FA9E7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0694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F1AC8B6-08CF-42A0-BCB3-063910FAD8DC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8FADAE0-9EC2-41DF-BE44-66104FA9E7A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9382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F1AC8B6-08CF-42A0-BCB3-063910FAD8DC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8FADAE0-9EC2-41DF-BE44-66104FA9E7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424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C8B6-08CF-42A0-BCB3-063910FAD8DC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ADAE0-9EC2-41DF-BE44-66104FA9E7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1167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C8B6-08CF-42A0-BCB3-063910FAD8DC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ADAE0-9EC2-41DF-BE44-66104FA9E7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5230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C8B6-08CF-42A0-BCB3-063910FAD8DC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ADAE0-9EC2-41DF-BE44-66104FA9E7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6875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F1AC8B6-08CF-42A0-BCB3-063910FAD8DC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8FADAE0-9EC2-41DF-BE44-66104FA9E7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7807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C8B6-08CF-42A0-BCB3-063910FAD8DC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ADAE0-9EC2-41DF-BE44-66104FA9E7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088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F1AC8B6-08CF-42A0-BCB3-063910FAD8DC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8FADAE0-9EC2-41DF-BE44-66104FA9E7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50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C8B6-08CF-42A0-BCB3-063910FAD8DC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ADAE0-9EC2-41DF-BE44-66104FA9E7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758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C8B6-08CF-42A0-BCB3-063910FAD8DC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ADAE0-9EC2-41DF-BE44-66104FA9E7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104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C8B6-08CF-42A0-BCB3-063910FAD8DC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ADAE0-9EC2-41DF-BE44-66104FA9E7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5876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C8B6-08CF-42A0-BCB3-063910FAD8DC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ADAE0-9EC2-41DF-BE44-66104FA9E7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68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C8B6-08CF-42A0-BCB3-063910FAD8DC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ADAE0-9EC2-41DF-BE44-66104FA9E7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949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C8B6-08CF-42A0-BCB3-063910FAD8DC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ADAE0-9EC2-41DF-BE44-66104FA9E7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20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AC8B6-08CF-42A0-BCB3-063910FAD8DC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ADAE0-9EC2-41DF-BE44-66104FA9E7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74804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95500" y="660400"/>
            <a:ext cx="8001000" cy="2971801"/>
          </a:xfrm>
        </p:spPr>
        <p:txBody>
          <a:bodyPr/>
          <a:lstStyle/>
          <a:p>
            <a:r>
              <a:rPr lang="zh-TW" altLang="en-US" dirty="0" smtClean="0"/>
              <a:t>我喜歡吃炸雞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60320" y="3651432"/>
            <a:ext cx="9448800" cy="685800"/>
          </a:xfrm>
        </p:spPr>
        <p:txBody>
          <a:bodyPr/>
          <a:lstStyle/>
          <a:p>
            <a:r>
              <a:rPr lang="zh-TW" altLang="en-US" dirty="0" smtClean="0"/>
              <a:t>暑假爸爸買了一桶炸雞很好吃                </a:t>
            </a:r>
            <a:endParaRPr lang="zh-TW" altLang="en-US" dirty="0"/>
          </a:p>
        </p:txBody>
      </p:sp>
      <p:sp>
        <p:nvSpPr>
          <p:cNvPr id="15" name="三十二角星形 14"/>
          <p:cNvSpPr/>
          <p:nvPr/>
        </p:nvSpPr>
        <p:spPr>
          <a:xfrm>
            <a:off x="0" y="1528354"/>
            <a:ext cx="8138160" cy="3513909"/>
          </a:xfrm>
          <a:prstGeom prst="star3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4" name="圖片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562" y="20007"/>
            <a:ext cx="5070438" cy="3631425"/>
          </a:xfrm>
          <a:prstGeom prst="rect">
            <a:avLst/>
          </a:prstGeom>
        </p:spPr>
      </p:pic>
      <p:pic>
        <p:nvPicPr>
          <p:cNvPr id="35" name="圖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076" y="3994332"/>
            <a:ext cx="2167003" cy="261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3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29</TotalTime>
  <Words>13</Words>
  <Application>Microsoft Office PowerPoint</Application>
  <PresentationFormat>寬螢幕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新細明體</vt:lpstr>
      <vt:lpstr>Arial</vt:lpstr>
      <vt:lpstr>Century Gothic</vt:lpstr>
      <vt:lpstr>飛機雲</vt:lpstr>
      <vt:lpstr>我喜歡吃炸雞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我喜歡吃炸雞</dc:title>
  <dc:creator>Windows 使用者</dc:creator>
  <cp:lastModifiedBy>Windows 使用者</cp:lastModifiedBy>
  <cp:revision>7</cp:revision>
  <dcterms:created xsi:type="dcterms:W3CDTF">2022-09-06T07:54:05Z</dcterms:created>
  <dcterms:modified xsi:type="dcterms:W3CDTF">2022-09-13T07:59:15Z</dcterms:modified>
</cp:coreProperties>
</file>