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C4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7898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4924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228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2522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664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409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2636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8888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7373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724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482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19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8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66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80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506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84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CDE255F-A45A-4AF2-9076-47250BC121FA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D5236EE-13C5-49A8-B0F1-8F8D17D5B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9246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我喜歡去阿嬤家玩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左大括弧 4"/>
          <p:cNvSpPr/>
          <p:nvPr/>
        </p:nvSpPr>
        <p:spPr>
          <a:xfrm>
            <a:off x="-653143" y="1300785"/>
            <a:ext cx="300446" cy="83602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手繪多邊形 6"/>
          <p:cNvSpPr/>
          <p:nvPr/>
        </p:nvSpPr>
        <p:spPr>
          <a:xfrm>
            <a:off x="156754" y="130629"/>
            <a:ext cx="11782697" cy="6113417"/>
          </a:xfrm>
          <a:custGeom>
            <a:avLst/>
            <a:gdLst>
              <a:gd name="connsiteX0" fmla="*/ 3317966 w 11782697"/>
              <a:gd name="connsiteY0" fmla="*/ 1946365 h 6113417"/>
              <a:gd name="connsiteX1" fmla="*/ 6296297 w 11782697"/>
              <a:gd name="connsiteY1" fmla="*/ 1802674 h 6113417"/>
              <a:gd name="connsiteX2" fmla="*/ 11782697 w 11782697"/>
              <a:gd name="connsiteY2" fmla="*/ 3905794 h 6113417"/>
              <a:gd name="connsiteX3" fmla="*/ 7393577 w 11782697"/>
              <a:gd name="connsiteY3" fmla="*/ 5277394 h 6113417"/>
              <a:gd name="connsiteX4" fmla="*/ 91440 w 11782697"/>
              <a:gd name="connsiteY4" fmla="*/ 5786845 h 6113417"/>
              <a:gd name="connsiteX5" fmla="*/ 679269 w 11782697"/>
              <a:gd name="connsiteY5" fmla="*/ 1214845 h 6113417"/>
              <a:gd name="connsiteX6" fmla="*/ 1423852 w 11782697"/>
              <a:gd name="connsiteY6" fmla="*/ 2756262 h 6113417"/>
              <a:gd name="connsiteX7" fmla="*/ 1802675 w 11782697"/>
              <a:gd name="connsiteY7" fmla="*/ 1737360 h 6113417"/>
              <a:gd name="connsiteX8" fmla="*/ 1907177 w 11782697"/>
              <a:gd name="connsiteY8" fmla="*/ 2416628 h 6113417"/>
              <a:gd name="connsiteX9" fmla="*/ 3971109 w 11782697"/>
              <a:gd name="connsiteY9" fmla="*/ 3135085 h 6113417"/>
              <a:gd name="connsiteX10" fmla="*/ 3396343 w 11782697"/>
              <a:gd name="connsiteY10" fmla="*/ 1998617 h 6113417"/>
              <a:gd name="connsiteX11" fmla="*/ 2495006 w 11782697"/>
              <a:gd name="connsiteY11" fmla="*/ 1645920 h 6113417"/>
              <a:gd name="connsiteX12" fmla="*/ 6479177 w 11782697"/>
              <a:gd name="connsiteY12" fmla="*/ 0 h 6113417"/>
              <a:gd name="connsiteX13" fmla="*/ 6244046 w 11782697"/>
              <a:gd name="connsiteY13" fmla="*/ 1828800 h 6113417"/>
              <a:gd name="connsiteX14" fmla="*/ 11547566 w 11782697"/>
              <a:gd name="connsiteY14" fmla="*/ 4206240 h 6113417"/>
              <a:gd name="connsiteX15" fmla="*/ 7184572 w 11782697"/>
              <a:gd name="connsiteY15" fmla="*/ 5577840 h 6113417"/>
              <a:gd name="connsiteX16" fmla="*/ 0 w 11782697"/>
              <a:gd name="connsiteY16" fmla="*/ 6113417 h 6113417"/>
              <a:gd name="connsiteX17" fmla="*/ 666206 w 11782697"/>
              <a:gd name="connsiteY17" fmla="*/ 862148 h 6113417"/>
              <a:gd name="connsiteX18" fmla="*/ 1685109 w 11782697"/>
              <a:gd name="connsiteY18" fmla="*/ 2730137 h 6113417"/>
              <a:gd name="connsiteX19" fmla="*/ 2076995 w 11782697"/>
              <a:gd name="connsiteY19" fmla="*/ 1776548 h 6113417"/>
              <a:gd name="connsiteX20" fmla="*/ 2272937 w 11782697"/>
              <a:gd name="connsiteY20" fmla="*/ 2717074 h 6113417"/>
              <a:gd name="connsiteX21" fmla="*/ 4075612 w 11782697"/>
              <a:gd name="connsiteY21" fmla="*/ 3317965 h 6113417"/>
              <a:gd name="connsiteX22" fmla="*/ 3095897 w 11782697"/>
              <a:gd name="connsiteY22" fmla="*/ 1933302 h 6113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1782697" h="6113417">
                <a:moveTo>
                  <a:pt x="3317966" y="1946365"/>
                </a:moveTo>
                <a:lnTo>
                  <a:pt x="6296297" y="1802674"/>
                </a:lnTo>
                <a:lnTo>
                  <a:pt x="11782697" y="3905794"/>
                </a:lnTo>
                <a:lnTo>
                  <a:pt x="7393577" y="5277394"/>
                </a:lnTo>
                <a:lnTo>
                  <a:pt x="91440" y="5786845"/>
                </a:lnTo>
                <a:lnTo>
                  <a:pt x="679269" y="1214845"/>
                </a:lnTo>
                <a:lnTo>
                  <a:pt x="1423852" y="2756262"/>
                </a:lnTo>
                <a:lnTo>
                  <a:pt x="1802675" y="1737360"/>
                </a:lnTo>
                <a:lnTo>
                  <a:pt x="1907177" y="2416628"/>
                </a:lnTo>
                <a:lnTo>
                  <a:pt x="3971109" y="3135085"/>
                </a:lnTo>
                <a:lnTo>
                  <a:pt x="3396343" y="1998617"/>
                </a:lnTo>
                <a:lnTo>
                  <a:pt x="2495006" y="1645920"/>
                </a:lnTo>
                <a:lnTo>
                  <a:pt x="6479177" y="0"/>
                </a:lnTo>
                <a:lnTo>
                  <a:pt x="6244046" y="1828800"/>
                </a:lnTo>
                <a:lnTo>
                  <a:pt x="11547566" y="4206240"/>
                </a:lnTo>
                <a:lnTo>
                  <a:pt x="7184572" y="5577840"/>
                </a:lnTo>
                <a:lnTo>
                  <a:pt x="0" y="6113417"/>
                </a:lnTo>
                <a:lnTo>
                  <a:pt x="666206" y="862148"/>
                </a:lnTo>
                <a:lnTo>
                  <a:pt x="1685109" y="2730137"/>
                </a:lnTo>
                <a:lnTo>
                  <a:pt x="2076995" y="1776548"/>
                </a:lnTo>
                <a:lnTo>
                  <a:pt x="2272937" y="2717074"/>
                </a:lnTo>
                <a:lnTo>
                  <a:pt x="4075612" y="3317965"/>
                </a:lnTo>
                <a:lnTo>
                  <a:pt x="3095897" y="193330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51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31</TotalTime>
  <Words>7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我喜歡去阿嬤家玩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我喜歡去阿嬤家玩</dc:title>
  <dc:creator>Windows 使用者</dc:creator>
  <cp:lastModifiedBy>Windows 使用者</cp:lastModifiedBy>
  <cp:revision>5</cp:revision>
  <dcterms:created xsi:type="dcterms:W3CDTF">2022-09-06T07:53:43Z</dcterms:created>
  <dcterms:modified xsi:type="dcterms:W3CDTF">2022-09-13T07:59:40Z</dcterms:modified>
</cp:coreProperties>
</file>