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AAFC-4EE1-42B6-8C18-26F5435902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B568-26CA-4607-B6EF-5572AAEE4D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887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AAFC-4EE1-42B6-8C18-26F5435902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B568-26CA-4607-B6EF-5572AAEE4D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4612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AAFC-4EE1-42B6-8C18-26F5435902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B568-26CA-4607-B6EF-5572AAEE4D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3460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AAFC-4EE1-42B6-8C18-26F5435902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B568-26CA-4607-B6EF-5572AAEE4D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7703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AAFC-4EE1-42B6-8C18-26F5435902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B568-26CA-4607-B6EF-5572AAEE4D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622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AAFC-4EE1-42B6-8C18-26F5435902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B568-26CA-4607-B6EF-5572AAEE4D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6756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AAFC-4EE1-42B6-8C18-26F5435902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B568-26CA-4607-B6EF-5572AAEE4D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7314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AAFC-4EE1-42B6-8C18-26F5435902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B568-26CA-4607-B6EF-5572AAEE4D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8447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AAFC-4EE1-42B6-8C18-26F5435902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B568-26CA-4607-B6EF-5572AAEE4D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0657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AAFC-4EE1-42B6-8C18-26F5435902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B568-26CA-4607-B6EF-5572AAEE4D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8727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2AAFC-4EE1-42B6-8C18-26F5435902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8B568-26CA-4607-B6EF-5572AAEE4D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1501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2AAFC-4EE1-42B6-8C18-26F54359026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8B568-26CA-4607-B6EF-5572AAEE4D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3697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我喜歡玩遊戲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smtClean="0"/>
              <a:t>有很多很酷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1068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我喜歡玩遊戲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我喜歡玩遊戲</dc:title>
  <dc:creator>Windows 使用者</dc:creator>
  <cp:lastModifiedBy>Windows 使用者</cp:lastModifiedBy>
  <cp:revision>1</cp:revision>
  <dcterms:created xsi:type="dcterms:W3CDTF">2022-09-13T07:59:47Z</dcterms:created>
  <dcterms:modified xsi:type="dcterms:W3CDTF">2022-09-13T08:01:12Z</dcterms:modified>
</cp:coreProperties>
</file>