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4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0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4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8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69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3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078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3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617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78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6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43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74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449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9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74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99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42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33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0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01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0766626">
            <a:off x="1134445" y="755040"/>
            <a:ext cx="9514362" cy="2667774"/>
          </a:xfrm>
        </p:spPr>
        <p:txBody>
          <a:bodyPr/>
          <a:lstStyle/>
          <a:p>
            <a:r>
              <a:rPr lang="zh-TW" altLang="en-US" dirty="0" smtClean="0"/>
              <a:t>上禮拜是中秋節˙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0599110">
            <a:off x="983062" y="3505209"/>
            <a:ext cx="9755187" cy="550333"/>
          </a:xfrm>
        </p:spPr>
        <p:txBody>
          <a:bodyPr/>
          <a:lstStyle/>
          <a:p>
            <a:r>
              <a:rPr lang="zh-TW" altLang="en-US" dirty="0" smtClean="0"/>
              <a:t>我回台中烤肉</a:t>
            </a:r>
            <a:endParaRPr lang="zh-TW" altLang="en-US" dirty="0"/>
          </a:p>
        </p:txBody>
      </p:sp>
      <p:sp>
        <p:nvSpPr>
          <p:cNvPr id="5" name="弧形向右箭號 4"/>
          <p:cNvSpPr/>
          <p:nvPr/>
        </p:nvSpPr>
        <p:spPr>
          <a:xfrm>
            <a:off x="1293223" y="1293223"/>
            <a:ext cx="339634" cy="10580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弧形箭號 (左彎) 6"/>
          <p:cNvSpPr/>
          <p:nvPr/>
        </p:nvSpPr>
        <p:spPr>
          <a:xfrm>
            <a:off x="1816733" y="1293223"/>
            <a:ext cx="417016" cy="10580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4" y="3164305"/>
            <a:ext cx="2647167" cy="18206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0" y="2769544"/>
            <a:ext cx="3286590" cy="24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25</TotalTime>
  <Words>10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Impact</vt:lpstr>
      <vt:lpstr>Wingdings 2</vt:lpstr>
      <vt:lpstr>HDOfficeLightV0</vt:lpstr>
      <vt:lpstr>主要賽事</vt:lpstr>
      <vt:lpstr>上禮拜是中秋節˙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4</cp:revision>
  <dcterms:created xsi:type="dcterms:W3CDTF">2022-09-06T07:59:50Z</dcterms:created>
  <dcterms:modified xsi:type="dcterms:W3CDTF">2022-09-13T07:58:53Z</dcterms:modified>
</cp:coreProperties>
</file>