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530690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24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3843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18573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16969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2464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9340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9658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084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204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428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152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093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627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9117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940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0727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9E2087F-669E-433E-8370-C8934B61787B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1867D16-F18C-4B45-BC5B-A2BFC8E5DFF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500794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我喜歡蠟筆小新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88551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6</TotalTime>
  <Words>3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我喜歡蠟筆小新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我喜歡蠟筆小新</dc:title>
  <dc:creator>Windows 使用者</dc:creator>
  <cp:lastModifiedBy>Windows 使用者</cp:lastModifiedBy>
  <cp:revision>2</cp:revision>
  <dcterms:created xsi:type="dcterms:W3CDTF">2022-09-06T07:55:02Z</dcterms:created>
  <dcterms:modified xsi:type="dcterms:W3CDTF">2022-09-06T08:01:06Z</dcterms:modified>
</cp:coreProperties>
</file>