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75C2A72C-38E5-463D-A088-D3DB4578114F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7EA2EC34-FC71-44DE-9965-9547DE6A6E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5696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A72C-38E5-463D-A088-D3DB4578114F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2EC34-FC71-44DE-9965-9547DE6A6E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2018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5C2A72C-38E5-463D-A088-D3DB4578114F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EA2EC34-FC71-44DE-9965-9547DE6A6E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9373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5C2A72C-38E5-463D-A088-D3DB4578114F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EA2EC34-FC71-44DE-9965-9547DE6A6E0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673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5C2A72C-38E5-463D-A088-D3DB4578114F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EA2EC34-FC71-44DE-9965-9547DE6A6E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3202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A72C-38E5-463D-A088-D3DB4578114F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2EC34-FC71-44DE-9965-9547DE6A6E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2721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A72C-38E5-463D-A088-D3DB4578114F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2EC34-FC71-44DE-9965-9547DE6A6E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54897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A72C-38E5-463D-A088-D3DB4578114F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2EC34-FC71-44DE-9965-9547DE6A6E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40861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5C2A72C-38E5-463D-A088-D3DB4578114F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EA2EC34-FC71-44DE-9965-9547DE6A6E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1758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A72C-38E5-463D-A088-D3DB4578114F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2EC34-FC71-44DE-9965-9547DE6A6E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3170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5C2A72C-38E5-463D-A088-D3DB4578114F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EA2EC34-FC71-44DE-9965-9547DE6A6E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8519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A72C-38E5-463D-A088-D3DB4578114F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2EC34-FC71-44DE-9965-9547DE6A6E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7851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A72C-38E5-463D-A088-D3DB4578114F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2EC34-FC71-44DE-9965-9547DE6A6E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780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A72C-38E5-463D-A088-D3DB4578114F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2EC34-FC71-44DE-9965-9547DE6A6E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3480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A72C-38E5-463D-A088-D3DB4578114F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2EC34-FC71-44DE-9965-9547DE6A6E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6147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A72C-38E5-463D-A088-D3DB4578114F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2EC34-FC71-44DE-9965-9547DE6A6E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063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A72C-38E5-463D-A088-D3DB4578114F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2EC34-FC71-44DE-9965-9547DE6A6E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531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A72C-38E5-463D-A088-D3DB4578114F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2EC34-FC71-44DE-9965-9547DE6A6E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30005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  <p:sldLayoutId id="2147483846" r:id="rId14"/>
    <p:sldLayoutId id="2147483847" r:id="rId15"/>
    <p:sldLayoutId id="2147483848" r:id="rId16"/>
    <p:sldLayoutId id="214748384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056811" y="2756899"/>
            <a:ext cx="4611189" cy="845139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我喜歡踢足球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15737" y="3602038"/>
            <a:ext cx="9448800" cy="685800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76069404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12</TotalTime>
  <Words>4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我喜歡踢足球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我喜歡踢足球</dc:title>
  <dc:creator>Windows 使用者</dc:creator>
  <cp:lastModifiedBy>Windows 使用者</cp:lastModifiedBy>
  <cp:revision>2</cp:revision>
  <dcterms:created xsi:type="dcterms:W3CDTF">2022-09-06T07:50:53Z</dcterms:created>
  <dcterms:modified xsi:type="dcterms:W3CDTF">2022-09-06T08:02:55Z</dcterms:modified>
</cp:coreProperties>
</file>