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93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26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08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62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89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51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57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5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61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72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8FAD-7436-474E-969D-F9101E6B7E54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78CB7-A29B-4151-BEA2-7088F13DF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67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84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2022-09-06T08:00:41Z</dcterms:created>
  <dcterms:modified xsi:type="dcterms:W3CDTF">2022-09-06T08:00:54Z</dcterms:modified>
</cp:coreProperties>
</file>