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15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9613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7616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3008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207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964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94452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8194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22439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537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68834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7704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32259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13812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1462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75633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30933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72077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2396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11118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6237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9149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021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4553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79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21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7069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1813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166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8966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2AC7C-AE6A-4701-926F-4E210E9068B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FFCFF-E46C-44C0-A852-8CFAD4F93A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64877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74173" y="3000866"/>
            <a:ext cx="4460227" cy="731164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我喜歡玩平板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1588" y="4193176"/>
            <a:ext cx="2355669" cy="1312817"/>
          </a:xfrm>
        </p:spPr>
        <p:txBody>
          <a:bodyPr/>
          <a:lstStyle/>
          <a:p>
            <a:r>
              <a:rPr lang="zh-TW" altLang="en-US" dirty="0" smtClean="0"/>
              <a:t>我覺得平板有很多好玩的遊戲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62827795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TM02900743[[fn=有機]]</Template>
  <TotalTime>17</TotalTime>
  <Words>12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Century Gothic</vt:lpstr>
      <vt:lpstr>Wingdings 2</vt:lpstr>
      <vt:lpstr>HDOfficeLightV0</vt:lpstr>
      <vt:lpstr>飛機雲</vt:lpstr>
      <vt:lpstr>我喜歡玩平板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我喜歡玩平板</dc:title>
  <dc:creator>Windows 使用者</dc:creator>
  <cp:lastModifiedBy>Windows 使用者</cp:lastModifiedBy>
  <cp:revision>3</cp:revision>
  <dcterms:created xsi:type="dcterms:W3CDTF">2022-09-13T07:43:32Z</dcterms:created>
  <dcterms:modified xsi:type="dcterms:W3CDTF">2022-09-13T08:01:27Z</dcterms:modified>
</cp:coreProperties>
</file>