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7609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1195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9877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7998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7918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8571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1395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05622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2549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5091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317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2897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120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828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74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971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460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8330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我喜歡打籃球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93213072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6</TotalTime>
  <Words>4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我喜歡打籃球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</dc:title>
  <dc:creator>Windows 使用者</dc:creator>
  <cp:lastModifiedBy>Windows 使用者</cp:lastModifiedBy>
  <cp:revision>2</cp:revision>
  <dcterms:created xsi:type="dcterms:W3CDTF">2022-09-06T07:54:06Z</dcterms:created>
  <dcterms:modified xsi:type="dcterms:W3CDTF">2022-09-06T08:00:48Z</dcterms:modified>
</cp:coreProperties>
</file>